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1889862"/>
            <a:ext cx="10513168" cy="3078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79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2021-05-11T05:57:28Z</dcterms:modified>
</cp:coreProperties>
</file>