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2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70.png"/><Relationship Id="rId10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21800" y="3095122"/>
            <a:ext cx="582895" cy="17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=0, 6, 12,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564904"/>
                <a:ext cx="1092671" cy="641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=1, 7, 13,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9" y="1196752"/>
                <a:ext cx="1092671" cy="641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=2, 8, 14,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124744"/>
                <a:ext cx="1092671" cy="6419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=3, 9, 15,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27727"/>
                <a:ext cx="1092671" cy="6419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=4, 10, 16,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25144"/>
                <a:ext cx="1171218" cy="6419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=5, 11, 17, ⋯</m:t>
                      </m:r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65" y="4725144"/>
                <a:ext cx="1171218" cy="6419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30503" y="34290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실수 축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3848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4718" r="15913" b="9462"/>
          <a:stretch/>
        </p:blipFill>
        <p:spPr bwMode="auto">
          <a:xfrm>
            <a:off x="1699404" y="629729"/>
            <a:ext cx="5745192" cy="5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원호 4"/>
          <p:cNvSpPr/>
          <p:nvPr/>
        </p:nvSpPr>
        <p:spPr>
          <a:xfrm>
            <a:off x="3687652" y="2632780"/>
            <a:ext cx="1368152" cy="1368152"/>
          </a:xfrm>
          <a:prstGeom prst="arc">
            <a:avLst>
              <a:gd name="adj1" fmla="val 12092999"/>
              <a:gd name="adj2" fmla="val 20224476"/>
            </a:avLst>
          </a:prstGeom>
          <a:ln w="19050">
            <a:solidFill>
              <a:schemeClr val="accent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>
                    <a:latin typeface="마루 부리 Beta" pitchFamily="50" charset="-127"/>
                    <a:ea typeface="마루 부리 Beta" pitchFamily="50" charset="-127"/>
                  </a:rPr>
                  <a:t>는 정수</a:t>
                </a:r>
                <a:endParaRPr lang="ko-KR" altLang="en-US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10" y="4000932"/>
                <a:ext cx="10922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r="-55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1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04" y="2636912"/>
                <a:ext cx="1609094" cy="472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12776"/>
                <a:ext cx="1609094" cy="472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0" y="1340768"/>
                <a:ext cx="1609094" cy="47269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9716"/>
                <a:ext cx="1609094" cy="47269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74" y="4797152"/>
                <a:ext cx="1609094" cy="4726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1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11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×5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358" y="4797152"/>
                <a:ext cx="1609094" cy="4726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624138"/>
            <a:ext cx="76104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7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203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8</cp:revision>
  <dcterms:created xsi:type="dcterms:W3CDTF">2006-10-05T04:04:58Z</dcterms:created>
  <dcterms:modified xsi:type="dcterms:W3CDTF">2022-01-20T04:11:42Z</dcterms:modified>
</cp:coreProperties>
</file>