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39379" y="1120775"/>
            <a:ext cx="8865242" cy="4406900"/>
            <a:chOff x="-3600450" y="152400"/>
            <a:chExt cx="14773275" cy="7343776"/>
          </a:xfrm>
        </p:grpSpPr>
        <p:pic>
          <p:nvPicPr>
            <p:cNvPr id="5" name="Picture 2" descr="https://raw.githubusercontent.com/angeloyeo/angeloyeo.github.io/master/pics/2020-10-10-autoencoder/pic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00450" y="152400"/>
              <a:ext cx="7200900" cy="7343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tps://raw.githubusercontent.com/angeloyeo/angeloyeo.github.io/master/pics/2020-10-10-autoencoder/pic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450" y="152400"/>
              <a:ext cx="7572375" cy="7343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704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2020-11-11T05:54:00Z</dcterms:modified>
</cp:coreProperties>
</file>