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1E99D-1F4D-4CFD-BCD3-196B61E2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2F382-64B6-4774-A474-4F5572092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669D0-E2E8-4205-9381-5506A22F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651EA-954E-4E67-B528-FC76BC4D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996DA-327A-4683-95AB-3C45406E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0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F84AA-A7ED-4D98-9749-A69A2800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1B04D-2370-4D66-933F-8F14A203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0E60A-7922-4CD2-B7F7-FF849E10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075CE-C5AC-407B-9576-6C9619BB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B561F-3071-4B00-8B70-E5EF23D0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E303C-D741-4EBC-8798-F25C6512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AA92D-4C9A-48EC-A122-4BA47140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4C772-C69C-4FE4-93CA-F65683C0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2F31B-E406-4988-9329-F47AF8F8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69A46-014B-4079-8AD1-7154C0C6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76D2-78E5-4D99-9E11-162CD6C9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9FE28-2440-4001-90B8-3B36AAC5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6EC6C-192E-4DD4-B13E-402C292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7608C-2FE5-4A73-A38D-6908D47D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63BEF-0114-4FE7-A38A-926BB7B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C1C5-6B23-4D21-9ED4-13D87479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5184A-7AED-4024-9411-9F1F23FA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A8E5D-D8D4-480A-BE79-2B918072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9F489-E2C2-4B6D-B44B-2EBA682E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8D216-AAF6-432B-9972-1C878E68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E8F5-2AAE-4C6E-BF2E-F1A7A6D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D518E-2D42-4F20-9523-7A68B6A3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67CE4-49A6-48E0-9F89-FBCD2B44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243C4-8B3D-4B2F-B880-30DEAFE1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75BE5-DAE8-472B-9991-CDCD1BEB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0D45F-F7FE-4C01-B8F1-C39C9E26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5C972-4D88-4A94-B296-251757AF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75A65-5C63-4A42-9C34-A37D5623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138BC-07C2-4331-BB82-BD56589C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D4F77B-F97A-47DF-91D9-7CF9DC89C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BA7A9-66B7-4173-88F0-554030F5C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322C0-6A99-4371-9D3B-6F4A514C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DF4CAF-1FA3-442E-9E4A-14A0E655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EFF38-2BA7-44B8-8A31-03927FB5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0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61E29-496A-44CC-8330-FB7F4150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84F41-2F33-4157-B44E-941E5623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814351-3E15-4DF4-8CCD-8A84F25B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D5E1E-F965-4B93-A3F4-1AB91FA9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F76EE-0C02-4E7B-81BC-C4D54E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F3DB35-A729-4B3B-B4BB-BDE47C8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EAD0B-604A-4941-B234-0549526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F7DF-CE6E-47C4-8910-25149F87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0808-252C-4EF3-8F5C-221C16B6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6E7C4-5244-4CFF-ACA5-3D173F1F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534F6-A3F7-440C-B62C-646290AF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977FE-FC7D-4D17-B18D-DC1F3513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E9982-C018-4ABB-9750-0A48B21C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2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3DD0-4A59-44CE-A875-D0923C87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77E41B-3FAF-40B4-8B67-99FB98403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8753FF-D5FE-4BF3-ACD2-62AC5D6CD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01414-8159-44D7-824B-20121CEE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E540A-FDF2-47DB-9AAB-D9A28539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458EE-B27A-4BF4-9D68-626BE343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F5567-6051-4052-ABEF-CEC3D0BC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9F696-6756-4F1A-892A-1E0D8164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43A22-70E3-4204-833B-2D33DEA53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42D6-CA22-4985-B025-1990F1C66A54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58E70-BE14-4CD7-A31F-DC2AFA60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6ACB8-6071-4923-8FAC-1DCA0803C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2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5BC9BA-0DEE-4A06-B088-C01F0BFA8388}"/>
              </a:ext>
            </a:extLst>
          </p:cNvPr>
          <p:cNvCxnSpPr>
            <a:cxnSpLocks/>
          </p:cNvCxnSpPr>
          <p:nvPr/>
        </p:nvCxnSpPr>
        <p:spPr>
          <a:xfrm flipV="1">
            <a:off x="1704836" y="4306457"/>
            <a:ext cx="8782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A4A09A3-5517-43BD-A1D1-311DED283025}"/>
              </a:ext>
            </a:extLst>
          </p:cNvPr>
          <p:cNvSpPr/>
          <p:nvPr/>
        </p:nvSpPr>
        <p:spPr>
          <a:xfrm>
            <a:off x="2288923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CA27471-6CE4-4901-8148-7B48F470ECB9}"/>
              </a:ext>
            </a:extLst>
          </p:cNvPr>
          <p:cNvSpPr/>
          <p:nvPr/>
        </p:nvSpPr>
        <p:spPr>
          <a:xfrm>
            <a:off x="4857765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BD2AE28-A665-4A51-A371-D3F1E3911681}"/>
              </a:ext>
            </a:extLst>
          </p:cNvPr>
          <p:cNvSpPr/>
          <p:nvPr/>
        </p:nvSpPr>
        <p:spPr>
          <a:xfrm>
            <a:off x="6710003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CAC86AE-7324-4687-BA47-04992CBBE0FE}"/>
              </a:ext>
            </a:extLst>
          </p:cNvPr>
          <p:cNvCxnSpPr/>
          <p:nvPr/>
        </p:nvCxnSpPr>
        <p:spPr>
          <a:xfrm>
            <a:off x="3725985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3F4864-7CE0-4229-BCC4-B632442B08AF}"/>
              </a:ext>
            </a:extLst>
          </p:cNvPr>
          <p:cNvCxnSpPr/>
          <p:nvPr/>
        </p:nvCxnSpPr>
        <p:spPr>
          <a:xfrm>
            <a:off x="6294827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26260F5-CEB4-4F3F-93AB-BA7114DCB861}"/>
              </a:ext>
            </a:extLst>
          </p:cNvPr>
          <p:cNvCxnSpPr/>
          <p:nvPr/>
        </p:nvCxnSpPr>
        <p:spPr>
          <a:xfrm>
            <a:off x="8147065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24BC2C-BDED-4660-BA08-A5D9F6B16AD2}"/>
              </a:ext>
            </a:extLst>
          </p:cNvPr>
          <p:cNvCxnSpPr>
            <a:cxnSpLocks/>
          </p:cNvCxnSpPr>
          <p:nvPr/>
        </p:nvCxnSpPr>
        <p:spPr>
          <a:xfrm>
            <a:off x="5936525" y="1252171"/>
            <a:ext cx="0" cy="30542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DE67C07-0E1E-421F-A9C0-E3C4379FF872}"/>
              </a:ext>
            </a:extLst>
          </p:cNvPr>
          <p:cNvCxnSpPr/>
          <p:nvPr/>
        </p:nvCxnSpPr>
        <p:spPr>
          <a:xfrm>
            <a:off x="3725985" y="2402791"/>
            <a:ext cx="22105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F3CB81-EA27-4694-890D-8233267DD7BA}"/>
              </a:ext>
            </a:extLst>
          </p:cNvPr>
          <p:cNvCxnSpPr>
            <a:cxnSpLocks/>
          </p:cNvCxnSpPr>
          <p:nvPr/>
        </p:nvCxnSpPr>
        <p:spPr>
          <a:xfrm flipH="1">
            <a:off x="5936525" y="2090371"/>
            <a:ext cx="35830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7E6A52-93F8-4EC2-862B-A6440460AC6E}"/>
              </a:ext>
            </a:extLst>
          </p:cNvPr>
          <p:cNvCxnSpPr>
            <a:cxnSpLocks/>
          </p:cNvCxnSpPr>
          <p:nvPr/>
        </p:nvCxnSpPr>
        <p:spPr>
          <a:xfrm flipH="1">
            <a:off x="5936525" y="2722831"/>
            <a:ext cx="22105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8098AC-233F-4163-BD14-AEE6959E0139}"/>
              </a:ext>
            </a:extLst>
          </p:cNvPr>
          <p:cNvCxnSpPr/>
          <p:nvPr/>
        </p:nvCxnSpPr>
        <p:spPr>
          <a:xfrm>
            <a:off x="6066213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5C425A-EB83-4553-A038-CFA00F5B12E8}"/>
              </a:ext>
            </a:extLst>
          </p:cNvPr>
          <p:cNvCxnSpPr/>
          <p:nvPr/>
        </p:nvCxnSpPr>
        <p:spPr>
          <a:xfrm>
            <a:off x="7270617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BBF8D4-E22B-4A7D-9770-3F8F2089C5D6}"/>
              </a:ext>
            </a:extLst>
          </p:cNvPr>
          <p:cNvCxnSpPr/>
          <p:nvPr/>
        </p:nvCxnSpPr>
        <p:spPr>
          <a:xfrm>
            <a:off x="847502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A7E429-B34C-49F1-9E70-B9D1888C434F}"/>
              </a:ext>
            </a:extLst>
          </p:cNvPr>
          <p:cNvCxnSpPr/>
          <p:nvPr/>
        </p:nvCxnSpPr>
        <p:spPr>
          <a:xfrm>
            <a:off x="9679424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4B10E4-6F4D-4C5E-A3FD-D3FCBD6FBC1D}"/>
              </a:ext>
            </a:extLst>
          </p:cNvPr>
          <p:cNvCxnSpPr/>
          <p:nvPr/>
        </p:nvCxnSpPr>
        <p:spPr>
          <a:xfrm>
            <a:off x="245300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13471B-27C4-4C33-B9B5-F2CBB80C6310}"/>
              </a:ext>
            </a:extLst>
          </p:cNvPr>
          <p:cNvCxnSpPr/>
          <p:nvPr/>
        </p:nvCxnSpPr>
        <p:spPr>
          <a:xfrm>
            <a:off x="3657405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09F76B-814A-4DEF-8753-93D4A3C908B0}"/>
              </a:ext>
            </a:extLst>
          </p:cNvPr>
          <p:cNvCxnSpPr/>
          <p:nvPr/>
        </p:nvCxnSpPr>
        <p:spPr>
          <a:xfrm>
            <a:off x="4861809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FD1E13-91A1-45EC-AA56-68623C18A728}"/>
              </a:ext>
            </a:extLst>
          </p:cNvPr>
          <p:cNvSpPr txBox="1"/>
          <p:nvPr/>
        </p:nvSpPr>
        <p:spPr>
          <a:xfrm>
            <a:off x="5910561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18EEF-D50C-4251-A259-C5A547F3C6CD}"/>
              </a:ext>
            </a:extLst>
          </p:cNvPr>
          <p:cNvSpPr txBox="1"/>
          <p:nvPr/>
        </p:nvSpPr>
        <p:spPr>
          <a:xfrm>
            <a:off x="7114949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851A4-F1AF-450D-B436-BF2D6BF73292}"/>
              </a:ext>
            </a:extLst>
          </p:cNvPr>
          <p:cNvSpPr txBox="1"/>
          <p:nvPr/>
        </p:nvSpPr>
        <p:spPr>
          <a:xfrm>
            <a:off x="8315257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6B05D-BD38-44BD-8977-E375D77AA402}"/>
              </a:ext>
            </a:extLst>
          </p:cNvPr>
          <p:cNvSpPr txBox="1"/>
          <p:nvPr/>
        </p:nvSpPr>
        <p:spPr>
          <a:xfrm>
            <a:off x="9519492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/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62ABC-38AC-4021-A848-A7B907D59DBC}"/>
              </a:ext>
            </a:extLst>
          </p:cNvPr>
          <p:cNvSpPr txBox="1"/>
          <p:nvPr/>
        </p:nvSpPr>
        <p:spPr>
          <a:xfrm>
            <a:off x="2252148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82EA56-F0D2-4C67-B6B4-0689DF0F795A}"/>
              </a:ext>
            </a:extLst>
          </p:cNvPr>
          <p:cNvSpPr txBox="1"/>
          <p:nvPr/>
        </p:nvSpPr>
        <p:spPr>
          <a:xfrm>
            <a:off x="3452456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CC3612-73CB-4941-8E30-229640125E7A}"/>
              </a:ext>
            </a:extLst>
          </p:cNvPr>
          <p:cNvSpPr txBox="1"/>
          <p:nvPr/>
        </p:nvSpPr>
        <p:spPr>
          <a:xfrm>
            <a:off x="4656691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9380DA-A865-4BAD-8EE3-6D67C061B3CA}"/>
              </a:ext>
            </a:extLst>
          </p:cNvPr>
          <p:cNvCxnSpPr>
            <a:cxnSpLocks/>
          </p:cNvCxnSpPr>
          <p:nvPr/>
        </p:nvCxnSpPr>
        <p:spPr>
          <a:xfrm>
            <a:off x="7731528" y="962931"/>
            <a:ext cx="800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FDF6C2-CAD3-4F87-B38B-D07C4E7BABD1}"/>
              </a:ext>
            </a:extLst>
          </p:cNvPr>
          <p:cNvCxnSpPr>
            <a:cxnSpLocks/>
          </p:cNvCxnSpPr>
          <p:nvPr/>
        </p:nvCxnSpPr>
        <p:spPr>
          <a:xfrm>
            <a:off x="7731528" y="1408246"/>
            <a:ext cx="80029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1E49B3-709D-4CC3-84DC-51F1F36E36EF}"/>
              </a:ext>
            </a:extLst>
          </p:cNvPr>
          <p:cNvSpPr txBox="1"/>
          <p:nvPr/>
        </p:nvSpPr>
        <p:spPr>
          <a:xfrm>
            <a:off x="8626561" y="7457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표본 평균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39ED13-16F7-4825-B32D-9D5DEEB29D50}"/>
              </a:ext>
            </a:extLst>
          </p:cNvPr>
          <p:cNvSpPr txBox="1"/>
          <p:nvPr/>
        </p:nvSpPr>
        <p:spPr>
          <a:xfrm>
            <a:off x="8626561" y="1223580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평균</a:t>
            </a:r>
            <a:r>
              <a:rPr lang="en-US" altLang="ko-KR" dirty="0"/>
              <a:t>(grand mean)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7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5BC9BA-0DEE-4A06-B088-C01F0BFA8388}"/>
              </a:ext>
            </a:extLst>
          </p:cNvPr>
          <p:cNvCxnSpPr>
            <a:cxnSpLocks/>
          </p:cNvCxnSpPr>
          <p:nvPr/>
        </p:nvCxnSpPr>
        <p:spPr>
          <a:xfrm flipV="1">
            <a:off x="1704836" y="4306457"/>
            <a:ext cx="8782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A4A09A3-5517-43BD-A1D1-311DED283025}"/>
              </a:ext>
            </a:extLst>
          </p:cNvPr>
          <p:cNvSpPr/>
          <p:nvPr/>
        </p:nvSpPr>
        <p:spPr>
          <a:xfrm>
            <a:off x="62051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chemeClr val="bg1">
                <a:lumMod val="7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CA27471-6CE4-4901-8148-7B48F470ECB9}"/>
              </a:ext>
            </a:extLst>
          </p:cNvPr>
          <p:cNvSpPr/>
          <p:nvPr/>
        </p:nvSpPr>
        <p:spPr>
          <a:xfrm>
            <a:off x="2630893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BD2AE28-A665-4A51-A371-D3F1E3911681}"/>
              </a:ext>
            </a:extLst>
          </p:cNvPr>
          <p:cNvSpPr/>
          <p:nvPr/>
        </p:nvSpPr>
        <p:spPr>
          <a:xfrm>
            <a:off x="4483131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chemeClr val="bg1">
                <a:lumMod val="7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8098AC-233F-4163-BD14-AEE6959E0139}"/>
              </a:ext>
            </a:extLst>
          </p:cNvPr>
          <p:cNvCxnSpPr/>
          <p:nvPr/>
        </p:nvCxnSpPr>
        <p:spPr>
          <a:xfrm>
            <a:off x="6066213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5C425A-EB83-4553-A038-CFA00F5B12E8}"/>
              </a:ext>
            </a:extLst>
          </p:cNvPr>
          <p:cNvCxnSpPr/>
          <p:nvPr/>
        </p:nvCxnSpPr>
        <p:spPr>
          <a:xfrm>
            <a:off x="7270617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BBF8D4-E22B-4A7D-9770-3F8F2089C5D6}"/>
              </a:ext>
            </a:extLst>
          </p:cNvPr>
          <p:cNvCxnSpPr/>
          <p:nvPr/>
        </p:nvCxnSpPr>
        <p:spPr>
          <a:xfrm>
            <a:off x="847502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A7E429-B34C-49F1-9E70-B9D1888C434F}"/>
              </a:ext>
            </a:extLst>
          </p:cNvPr>
          <p:cNvCxnSpPr/>
          <p:nvPr/>
        </p:nvCxnSpPr>
        <p:spPr>
          <a:xfrm>
            <a:off x="9679424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4B10E4-6F4D-4C5E-A3FD-D3FCBD6FBC1D}"/>
              </a:ext>
            </a:extLst>
          </p:cNvPr>
          <p:cNvCxnSpPr/>
          <p:nvPr/>
        </p:nvCxnSpPr>
        <p:spPr>
          <a:xfrm>
            <a:off x="245300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13471B-27C4-4C33-B9B5-F2CBB80C6310}"/>
              </a:ext>
            </a:extLst>
          </p:cNvPr>
          <p:cNvCxnSpPr/>
          <p:nvPr/>
        </p:nvCxnSpPr>
        <p:spPr>
          <a:xfrm>
            <a:off x="3657405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09F76B-814A-4DEF-8753-93D4A3C908B0}"/>
              </a:ext>
            </a:extLst>
          </p:cNvPr>
          <p:cNvCxnSpPr/>
          <p:nvPr/>
        </p:nvCxnSpPr>
        <p:spPr>
          <a:xfrm>
            <a:off x="4861809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FD1E13-91A1-45EC-AA56-68623C18A728}"/>
              </a:ext>
            </a:extLst>
          </p:cNvPr>
          <p:cNvSpPr txBox="1"/>
          <p:nvPr/>
        </p:nvSpPr>
        <p:spPr>
          <a:xfrm>
            <a:off x="5910561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18EEF-D50C-4251-A259-C5A547F3C6CD}"/>
              </a:ext>
            </a:extLst>
          </p:cNvPr>
          <p:cNvSpPr txBox="1"/>
          <p:nvPr/>
        </p:nvSpPr>
        <p:spPr>
          <a:xfrm>
            <a:off x="7114949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851A4-F1AF-450D-B436-BF2D6BF73292}"/>
              </a:ext>
            </a:extLst>
          </p:cNvPr>
          <p:cNvSpPr txBox="1"/>
          <p:nvPr/>
        </p:nvSpPr>
        <p:spPr>
          <a:xfrm>
            <a:off x="8315257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6B05D-BD38-44BD-8977-E375D77AA402}"/>
              </a:ext>
            </a:extLst>
          </p:cNvPr>
          <p:cNvSpPr txBox="1"/>
          <p:nvPr/>
        </p:nvSpPr>
        <p:spPr>
          <a:xfrm>
            <a:off x="9519492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/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62ABC-38AC-4021-A848-A7B907D59DBC}"/>
              </a:ext>
            </a:extLst>
          </p:cNvPr>
          <p:cNvSpPr txBox="1"/>
          <p:nvPr/>
        </p:nvSpPr>
        <p:spPr>
          <a:xfrm>
            <a:off x="2252148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82EA56-F0D2-4C67-B6B4-0689DF0F795A}"/>
              </a:ext>
            </a:extLst>
          </p:cNvPr>
          <p:cNvSpPr txBox="1"/>
          <p:nvPr/>
        </p:nvSpPr>
        <p:spPr>
          <a:xfrm>
            <a:off x="3452456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CC3612-73CB-4941-8E30-229640125E7A}"/>
              </a:ext>
            </a:extLst>
          </p:cNvPr>
          <p:cNvSpPr txBox="1"/>
          <p:nvPr/>
        </p:nvSpPr>
        <p:spPr>
          <a:xfrm>
            <a:off x="4656691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181375-D1CB-4AE2-8293-C7D3C6996F58}"/>
              </a:ext>
            </a:extLst>
          </p:cNvPr>
          <p:cNvSpPr/>
          <p:nvPr/>
        </p:nvSpPr>
        <p:spPr>
          <a:xfrm>
            <a:off x="0" y="2819400"/>
            <a:ext cx="1815910" cy="136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46DB85-D10F-4262-B5B4-2F00C6EC7F7E}"/>
              </a:ext>
            </a:extLst>
          </p:cNvPr>
          <p:cNvSpPr/>
          <p:nvPr/>
        </p:nvSpPr>
        <p:spPr>
          <a:xfrm>
            <a:off x="10141591" y="2794079"/>
            <a:ext cx="2050410" cy="136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CC1F72-C63B-4B1C-B8DA-50658BFC4993}"/>
              </a:ext>
            </a:extLst>
          </p:cNvPr>
          <p:cNvCxnSpPr>
            <a:cxnSpLocks/>
          </p:cNvCxnSpPr>
          <p:nvPr/>
        </p:nvCxnSpPr>
        <p:spPr>
          <a:xfrm>
            <a:off x="4483131" y="3888691"/>
            <a:ext cx="366393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D971F8-839F-461A-82BC-F8A73DA2C424}"/>
              </a:ext>
            </a:extLst>
          </p:cNvPr>
          <p:cNvGrpSpPr/>
          <p:nvPr/>
        </p:nvGrpSpPr>
        <p:grpSpPr>
          <a:xfrm>
            <a:off x="1906814" y="1682496"/>
            <a:ext cx="8378372" cy="3708179"/>
            <a:chOff x="773078" y="1682496"/>
            <a:chExt cx="8378372" cy="37081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/>
                <p:nvPr/>
              </p:nvSpPr>
              <p:spPr>
                <a:xfrm>
                  <a:off x="3966892" y="2216908"/>
                  <a:ext cx="5184558" cy="242419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6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𝑤𝑖𝑡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en-US" sz="6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6892" y="2216908"/>
                  <a:ext cx="5184558" cy="24241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1315CE5-4186-48D4-8505-DFD4A91AA04B}"/>
                </a:ext>
              </a:extLst>
            </p:cNvPr>
            <p:cNvSpPr/>
            <p:nvPr/>
          </p:nvSpPr>
          <p:spPr>
            <a:xfrm>
              <a:off x="6115891" y="2289015"/>
              <a:ext cx="1773971" cy="109981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C93A4F-7C7E-4206-8EA7-B1D7A9D0CF1D}"/>
                </a:ext>
              </a:extLst>
            </p:cNvPr>
            <p:cNvSpPr txBox="1"/>
            <p:nvPr/>
          </p:nvSpPr>
          <p:spPr>
            <a:xfrm>
              <a:off x="5041441" y="1682496"/>
              <a:ext cx="3922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2"/>
                  </a:solidFill>
                </a:rPr>
                <a:t>표본 평균 간 퍼진 정도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8D169F-3DCD-4D03-A108-8727F144CF3B}"/>
                </a:ext>
              </a:extLst>
            </p:cNvPr>
            <p:cNvSpPr/>
            <p:nvPr/>
          </p:nvSpPr>
          <p:spPr>
            <a:xfrm>
              <a:off x="6115893" y="3615186"/>
              <a:ext cx="1773970" cy="1194929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5AFAC2-A491-464B-A936-06173DC86AA8}"/>
                </a:ext>
              </a:extLst>
            </p:cNvPr>
            <p:cNvSpPr txBox="1"/>
            <p:nvPr/>
          </p:nvSpPr>
          <p:spPr>
            <a:xfrm>
              <a:off x="5104762" y="4867455"/>
              <a:ext cx="3796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6"/>
                  </a:solidFill>
                </a:rPr>
                <a:t>표본 내에서 퍼진 정도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D90B9B-8848-4B39-BA8B-38367815F141}"/>
                </a:ext>
              </a:extLst>
            </p:cNvPr>
            <p:cNvSpPr txBox="1"/>
            <p:nvPr/>
          </p:nvSpPr>
          <p:spPr>
            <a:xfrm>
              <a:off x="773078" y="2789770"/>
              <a:ext cx="451437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여러 표본 집단의</a:t>
              </a:r>
              <a:endParaRPr lang="en-US" altLang="ko-KR" sz="28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표본 평균이 차이가 난다는</a:t>
              </a:r>
              <a:endParaRPr lang="en-US" altLang="ko-KR" sz="28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통계적 지표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81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11</cp:revision>
  <dcterms:created xsi:type="dcterms:W3CDTF">2020-02-29T05:20:25Z</dcterms:created>
  <dcterms:modified xsi:type="dcterms:W3CDTF">2020-03-01T10:59:32Z</dcterms:modified>
</cp:coreProperties>
</file>