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089760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표준정규분포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샘플 하나 랜덤 추출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48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9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156176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표준정규분포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샘플 세 개 랜덤 추출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36096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68455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868144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800503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995936" y="4055675"/>
            <a:ext cx="2093824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444184" y="4058326"/>
            <a:ext cx="817511" cy="10554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870327" y="4055675"/>
            <a:ext cx="501873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4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0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966E7A-3A2E-4631-BFA1-630718975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58951"/>
              </p:ext>
            </p:extLst>
          </p:nvPr>
        </p:nvGraphicFramePr>
        <p:xfrm>
          <a:off x="1524000" y="10681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758371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820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93077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10095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64038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781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소다맛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딸기맛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레몬맛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포도맛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사과맛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0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기댓값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62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92303B-A874-4005-9EBE-ACBC759FA941}"/>
              </a:ext>
            </a:extLst>
          </p:cNvPr>
          <p:cNvSpPr txBox="1"/>
          <p:nvPr/>
        </p:nvSpPr>
        <p:spPr>
          <a:xfrm>
            <a:off x="1994211" y="674564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랜덤하게 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100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개 사탕을 골라온 경우의 관찰데이터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5B1AC-44DA-4413-B5D3-0C85B39B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486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DB6818-629D-48DF-882A-C447C319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64360"/>
              </p:ext>
            </p:extLst>
          </p:nvPr>
        </p:nvGraphicFramePr>
        <p:xfrm>
          <a:off x="1524000" y="7647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70E31BB-C26F-49D7-A1E6-ED9FE1ED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208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90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마루 부리 Beta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8</cp:revision>
  <dcterms:created xsi:type="dcterms:W3CDTF">2006-10-05T04:04:58Z</dcterms:created>
  <dcterms:modified xsi:type="dcterms:W3CDTF">2021-12-14T04:45:37Z</dcterms:modified>
</cp:coreProperties>
</file>