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0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4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CA87-F08D-4328-A63B-8917970F0BF5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38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2021-04-27T01:19:09Z</dcterms:created>
  <dcterms:modified xsi:type="dcterms:W3CDTF">2021-04-27T01:30:26Z</dcterms:modified>
</cp:coreProperties>
</file>