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angeloyeo.github.io\pics\2020-09-16-rejection_sampling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57325"/>
            <a:ext cx="5048251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220072" y="486916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H="1">
            <a:off x="5256308" y="4279552"/>
            <a:ext cx="395812" cy="517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geloyeo.github.io\pics\2020-09-16-rejection_sampling\pi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47800"/>
            <a:ext cx="49530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220072" y="3284984"/>
            <a:ext cx="0" cy="1728192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0" y="5013176"/>
                <a:ext cx="494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V="1">
            <a:off x="5220072" y="2132856"/>
            <a:ext cx="0" cy="115212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2500" y="2627620"/>
            <a:ext cx="79265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reject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4077072"/>
            <a:ext cx="8931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accept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63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8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2020-09-17T00:20:25Z</dcterms:modified>
</cp:coreProperties>
</file>