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="" xmlns:a16="http://schemas.microsoft.com/office/drawing/2014/main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="" xmlns:a16="http://schemas.microsoft.com/office/drawing/2014/main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="" xmlns:a16="http://schemas.microsoft.com/office/drawing/2014/main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="" xmlns:a16="http://schemas.microsoft.com/office/drawing/2014/main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="" xmlns:a16="http://schemas.microsoft.com/office/drawing/2014/main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="" xmlns:a16="http://schemas.microsoft.com/office/drawing/2014/main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="" xmlns:a16="http://schemas.microsoft.com/office/drawing/2014/main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="" xmlns:a16="http://schemas.microsoft.com/office/drawing/2014/main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="" xmlns:a16="http://schemas.microsoft.com/office/drawing/2014/main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="" xmlns:a16="http://schemas.microsoft.com/office/drawing/2014/main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="" xmlns:a16="http://schemas.microsoft.com/office/drawing/2014/main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="" xmlns:a16="http://schemas.microsoft.com/office/drawing/2014/main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="" xmlns:a16="http://schemas.microsoft.com/office/drawing/2014/main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="" xmlns:a16="http://schemas.microsoft.com/office/drawing/2014/main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="" xmlns:a16="http://schemas.microsoft.com/office/drawing/2014/main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="" xmlns:a16="http://schemas.microsoft.com/office/drawing/2014/main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="" xmlns:a16="http://schemas.microsoft.com/office/drawing/2014/main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="" xmlns:a16="http://schemas.microsoft.com/office/drawing/2014/main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="" xmlns:a16="http://schemas.microsoft.com/office/drawing/2014/main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="" xmlns:a16="http://schemas.microsoft.com/office/drawing/2014/main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="" xmlns:a16="http://schemas.microsoft.com/office/drawing/2014/main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=""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9383" y="2264750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>
            <a:off x="6486791" y="2245918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52677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1211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29389" y="3211126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78363" y="3198690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774895" y="199267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774895" y="441138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>
            <a:off x="6748601" y="441138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 flipV="1">
            <a:off x="6748601" y="199267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※ z-</a:t>
            </a:r>
            <a:r>
              <a:rPr lang="ko-KR" altLang="en-US" sz="1100" dirty="0" smtClean="0"/>
              <a:t>축 방향으로의 면벡터는 생략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 smtClean="0"/>
                  <a:t>축에서의 조감도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6392" y="2273029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6503314" y="2273029"/>
            <a:ext cx="0" cy="18738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※ z-</a:t>
            </a:r>
            <a:r>
              <a:rPr lang="ko-KR" altLang="en-US" sz="1100" dirty="0" smtClean="0"/>
              <a:t>축 방향으로의 면벡터는 생략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 smtClean="0"/>
                  <a:t>축에서의 조감도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B74164F-B477-4FDE-B59B-41336F7C5864}"/>
              </a:ext>
            </a:extLst>
          </p:cNvPr>
          <p:cNvSpPr/>
          <p:nvPr/>
        </p:nvSpPr>
        <p:spPr>
          <a:xfrm>
            <a:off x="1551519" y="2862370"/>
            <a:ext cx="899577" cy="9008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정육면체 32">
            <a:extLst>
              <a:ext uri="{FF2B5EF4-FFF2-40B4-BE49-F238E27FC236}">
                <a16:creationId xmlns=""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" name="직선 연결선 3"/>
          <p:cNvCxnSpPr>
            <a:stCxn id="51" idx="0"/>
            <a:endCxn id="51" idx="2"/>
          </p:cNvCxnSpPr>
          <p:nvPr/>
        </p:nvCxnSpPr>
        <p:spPr>
          <a:xfrm>
            <a:off x="2001308" y="2862370"/>
            <a:ext cx="0" cy="900825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=""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 rot="16200000">
            <a:off x="6486791" y="2245919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6037485" y="1993906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6200000">
            <a:off x="5402018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 flipH="1">
            <a:off x="6672004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037485" y="3241806"/>
            <a:ext cx="0" cy="2639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>
            <a:off x="6330434" y="2582055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986257" y="1993602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>
            <a:off x="7608952" y="2582054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986257" y="3239425"/>
            <a:ext cx="0" cy="26396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37485" y="290175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>
            <a:off x="5402018" y="3554275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>
            <a:off x="6670075" y="3554274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037485" y="415980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>
            <a:off x="6330434" y="3554275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986257" y="2901757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>
            <a:off x="7608952" y="3554274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6986257" y="4147580"/>
            <a:ext cx="0" cy="263964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267196" y="3728760"/>
            <a:ext cx="903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267196" y="2820924"/>
            <a:ext cx="0" cy="9078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963924" y="3732180"/>
            <a:ext cx="303272" cy="3032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정육면체 3">
            <a:extLst>
              <a:ext uri="{FF2B5EF4-FFF2-40B4-BE49-F238E27FC236}">
                <a16:creationId xmlns=""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3963924" y="282092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923928" y="3590112"/>
            <a:ext cx="489784" cy="630976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018404" y="2643262"/>
            <a:ext cx="102604" cy="153906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76056" y="3435434"/>
            <a:ext cx="720080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89130" y="3448218"/>
            <a:ext cx="568444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971544" y="3448218"/>
            <a:ext cx="144016" cy="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663087" y="2820924"/>
            <a:ext cx="332955" cy="453918"/>
          </a:xfrm>
          <a:prstGeom prst="line">
            <a:avLst/>
          </a:prstGeom>
          <a:ln w="28575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>
            <a:off x="4193794" y="2564904"/>
            <a:ext cx="720080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553834" y="4037076"/>
            <a:ext cx="0" cy="56682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53834" y="3883816"/>
            <a:ext cx="0" cy="15326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89</Words>
  <Application>Microsoft Office PowerPoint</Application>
  <PresentationFormat>화면 슬라이드 쇼(4:3)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14</cp:revision>
  <dcterms:created xsi:type="dcterms:W3CDTF">2006-10-05T04:04:58Z</dcterms:created>
  <dcterms:modified xsi:type="dcterms:W3CDTF">2020-09-01T06:49:14Z</dcterms:modified>
</cp:coreProperties>
</file>