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6A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2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9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8532-E652-433E-A703-484C3AEDFF2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emf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14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2.png"/><Relationship Id="rId5" Type="http://schemas.openxmlformats.org/officeDocument/2006/relationships/image" Target="../media/image40.png"/><Relationship Id="rId15" Type="http://schemas.openxmlformats.org/officeDocument/2006/relationships/image" Target="../media/image46.png"/><Relationship Id="rId10" Type="http://schemas.openxmlformats.org/officeDocument/2006/relationships/image" Target="../media/image18.png"/><Relationship Id="rId4" Type="http://schemas.openxmlformats.org/officeDocument/2006/relationships/image" Target="../media/image39.png"/><Relationship Id="rId9" Type="http://schemas.openxmlformats.org/officeDocument/2006/relationships/image" Target="../media/image16.png"/><Relationship Id="rId1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CA72ADFE-2852-4AF9-9E24-C1E62DEAB69C}"/>
              </a:ext>
            </a:extLst>
          </p:cNvPr>
          <p:cNvGrpSpPr/>
          <p:nvPr/>
        </p:nvGrpSpPr>
        <p:grpSpPr>
          <a:xfrm>
            <a:off x="453770" y="1571391"/>
            <a:ext cx="676442" cy="2969451"/>
            <a:chOff x="416334" y="1634783"/>
            <a:chExt cx="901922" cy="3379578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9DBDBF7C-D483-409A-A3B0-8BBE243BCB37}"/>
                </a:ext>
              </a:extLst>
            </p:cNvPr>
            <p:cNvSpPr/>
            <p:nvPr/>
          </p:nvSpPr>
          <p:spPr>
            <a:xfrm rot="10800000">
              <a:off x="416334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49D086F8-30B0-494F-938B-4E1502A0E799}"/>
                </a:ext>
              </a:extLst>
            </p:cNvPr>
            <p:cNvSpPr/>
            <p:nvPr/>
          </p:nvSpPr>
          <p:spPr>
            <a:xfrm rot="10800000">
              <a:off x="581508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27467F-7FEB-42DD-BAD2-E6D2664BB992}"/>
              </a:ext>
            </a:extLst>
          </p:cNvPr>
          <p:cNvSpPr txBox="1"/>
          <p:nvPr/>
        </p:nvSpPr>
        <p:spPr>
          <a:xfrm rot="16200000">
            <a:off x="-350848" y="2970923"/>
            <a:ext cx="1304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reconstruction</a:t>
            </a:r>
            <a:endParaRPr lang="ko-KR" alt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BF768-2741-4768-B8EA-1F501979CEAE}"/>
              </a:ext>
            </a:extLst>
          </p:cNvPr>
          <p:cNvSpPr txBox="1"/>
          <p:nvPr/>
        </p:nvSpPr>
        <p:spPr>
          <a:xfrm rot="16200000">
            <a:off x="183390" y="2970923"/>
            <a:ext cx="117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time sampling</a:t>
            </a:r>
            <a:endParaRPr lang="ko-KR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/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/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/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77823A-5E4A-41E1-BE56-BA5EDBC9692E}"/>
              </a:ext>
            </a:extLst>
          </p:cNvPr>
          <p:cNvCxnSpPr/>
          <p:nvPr/>
        </p:nvCxnSpPr>
        <p:spPr>
          <a:xfrm>
            <a:off x="1576759" y="4594056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117082-245F-4DFB-93B3-45A9B930CEBD}"/>
              </a:ext>
            </a:extLst>
          </p:cNvPr>
          <p:cNvCxnSpPr/>
          <p:nvPr/>
        </p:nvCxnSpPr>
        <p:spPr>
          <a:xfrm>
            <a:off x="1576759" y="4761696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7D332A-87AE-473E-BEE7-E330D59FD1E2}"/>
              </a:ext>
            </a:extLst>
          </p:cNvPr>
          <p:cNvSpPr txBox="1"/>
          <p:nvPr/>
        </p:nvSpPr>
        <p:spPr>
          <a:xfrm>
            <a:off x="1452180" y="4240760"/>
            <a:ext cx="2626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discrete time Fourier transform</a:t>
            </a:r>
            <a:endParaRPr lang="ko-KR" altLang="en-US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A35D39-F4AF-44E8-99F9-35EA9D6F6429}"/>
              </a:ext>
            </a:extLst>
          </p:cNvPr>
          <p:cNvSpPr txBox="1"/>
          <p:nvPr/>
        </p:nvSpPr>
        <p:spPr>
          <a:xfrm>
            <a:off x="1832498" y="4826915"/>
            <a:ext cx="18721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inverse discrete time </a:t>
            </a:r>
          </a:p>
          <a:p>
            <a:pPr algn="ctr"/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4AF8FD-727E-4628-A93C-B5AD1666BBFE}"/>
              </a:ext>
            </a:extLst>
          </p:cNvPr>
          <p:cNvCxnSpPr/>
          <p:nvPr/>
        </p:nvCxnSpPr>
        <p:spPr>
          <a:xfrm>
            <a:off x="4874443" y="465429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/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원호 31">
            <a:extLst>
              <a:ext uri="{FF2B5EF4-FFF2-40B4-BE49-F238E27FC236}">
                <a16:creationId xmlns:a16="http://schemas.microsoft.com/office/drawing/2014/main" id="{53470CB3-B8DC-42E8-A4D9-3300C5F5150B}"/>
              </a:ext>
            </a:extLst>
          </p:cNvPr>
          <p:cNvSpPr/>
          <p:nvPr/>
        </p:nvSpPr>
        <p:spPr>
          <a:xfrm>
            <a:off x="7613335" y="1743870"/>
            <a:ext cx="448761" cy="2796972"/>
          </a:xfrm>
          <a:prstGeom prst="arc">
            <a:avLst>
              <a:gd name="adj1" fmla="val 16225976"/>
              <a:gd name="adj2" fmla="val 5299351"/>
            </a:avLst>
          </a:prstGeom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BDF527-FA8A-4F23-B98F-6436979DC7DF}"/>
              </a:ext>
            </a:extLst>
          </p:cNvPr>
          <p:cNvSpPr txBox="1"/>
          <p:nvPr/>
        </p:nvSpPr>
        <p:spPr>
          <a:xfrm>
            <a:off x="8166656" y="245755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/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A7D8C92-6E7F-4428-9FC7-70BB12224078}"/>
              </a:ext>
            </a:extLst>
          </p:cNvPr>
          <p:cNvCxnSpPr>
            <a:cxnSpLocks/>
          </p:cNvCxnSpPr>
          <p:nvPr/>
        </p:nvCxnSpPr>
        <p:spPr>
          <a:xfrm flipV="1">
            <a:off x="4472262" y="1876572"/>
            <a:ext cx="0" cy="2378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6EBF50-FFFC-4BCF-B6B9-EBDEE2AFF422}"/>
              </a:ext>
            </a:extLst>
          </p:cNvPr>
          <p:cNvSpPr txBox="1"/>
          <p:nvPr/>
        </p:nvSpPr>
        <p:spPr>
          <a:xfrm>
            <a:off x="4627858" y="254821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/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35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/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/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/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C04708-F3B1-4792-96DE-677FA430357C}"/>
              </a:ext>
            </a:extLst>
          </p:cNvPr>
          <p:cNvCxnSpPr/>
          <p:nvPr/>
        </p:nvCxnSpPr>
        <p:spPr>
          <a:xfrm>
            <a:off x="1576759" y="1394949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204567-1E3B-4A00-BA8E-3D394AFE9450}"/>
              </a:ext>
            </a:extLst>
          </p:cNvPr>
          <p:cNvCxnSpPr/>
          <p:nvPr/>
        </p:nvCxnSpPr>
        <p:spPr>
          <a:xfrm>
            <a:off x="1576759" y="1562589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928600-A6A9-4788-9207-A8F810721F6E}"/>
              </a:ext>
            </a:extLst>
          </p:cNvPr>
          <p:cNvSpPr txBox="1"/>
          <p:nvPr/>
        </p:nvSpPr>
        <p:spPr>
          <a:xfrm>
            <a:off x="2011072" y="1072133"/>
            <a:ext cx="1550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04F30-CE4B-4EF6-8866-4F052ECF649F}"/>
              </a:ext>
            </a:extLst>
          </p:cNvPr>
          <p:cNvSpPr txBox="1"/>
          <p:nvPr/>
        </p:nvSpPr>
        <p:spPr>
          <a:xfrm>
            <a:off x="1712529" y="1576489"/>
            <a:ext cx="2161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inverse Fourier transform</a:t>
            </a:r>
            <a:endParaRPr lang="ko-KR" altLang="en-US" sz="135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21D25-1556-4A5F-B9B1-A897D8CB00EC}"/>
              </a:ext>
            </a:extLst>
          </p:cNvPr>
          <p:cNvCxnSpPr/>
          <p:nvPr/>
        </p:nvCxnSpPr>
        <p:spPr>
          <a:xfrm>
            <a:off x="4874443" y="146620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/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n-US" altLang="ko-KR" sz="1350" dirty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blipFill>
                <a:blip r:embed="rId11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AF018E-6F69-4E68-9DD4-226F05630A99}"/>
              </a:ext>
            </a:extLst>
          </p:cNvPr>
          <p:cNvGrpSpPr/>
          <p:nvPr/>
        </p:nvGrpSpPr>
        <p:grpSpPr>
          <a:xfrm>
            <a:off x="2636975" y="1845810"/>
            <a:ext cx="3596640" cy="2470773"/>
            <a:chOff x="2579100" y="1845810"/>
            <a:chExt cx="3596640" cy="2763473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7E28C5-1A9A-470D-A8BB-001B604B1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740" y="1845810"/>
              <a:ext cx="0" cy="2763473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3DBB2E8-52BC-4461-81BA-9B8FFC3C0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100" y="1876572"/>
              <a:ext cx="0" cy="2664381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123E30-4C05-45D5-A452-70CC77E28679}"/>
              </a:ext>
            </a:extLst>
          </p:cNvPr>
          <p:cNvSpPr txBox="1"/>
          <p:nvPr/>
        </p:nvSpPr>
        <p:spPr>
          <a:xfrm>
            <a:off x="2585314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E84AF-F701-457B-9C15-43BEBA4695BB}"/>
              </a:ext>
            </a:extLst>
          </p:cNvPr>
          <p:cNvSpPr txBox="1"/>
          <p:nvPr/>
        </p:nvSpPr>
        <p:spPr>
          <a:xfrm rot="10800000">
            <a:off x="2250676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23E6E5-72A7-4AD6-AF22-184659F4F7EF}"/>
              </a:ext>
            </a:extLst>
          </p:cNvPr>
          <p:cNvGrpSpPr/>
          <p:nvPr/>
        </p:nvGrpSpPr>
        <p:grpSpPr>
          <a:xfrm>
            <a:off x="3071342" y="2834853"/>
            <a:ext cx="979668" cy="507831"/>
            <a:chOff x="3078860" y="3158607"/>
            <a:chExt cx="979668" cy="5078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E97C6-ED09-4C99-99C8-20265835B654}"/>
                </a:ext>
              </a:extLst>
            </p:cNvPr>
            <p:cNvSpPr txBox="1"/>
            <p:nvPr/>
          </p:nvSpPr>
          <p:spPr>
            <a:xfrm>
              <a:off x="3136087" y="3158607"/>
              <a:ext cx="89569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frequency</a:t>
              </a:r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57" name="양쪽 대괄호 56">
              <a:extLst>
                <a:ext uri="{FF2B5EF4-FFF2-40B4-BE49-F238E27FC236}">
                  <a16:creationId xmlns:a16="http://schemas.microsoft.com/office/drawing/2014/main" id="{E0021527-25C1-4E10-8817-EACEB8069C98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404BB5-E482-4E21-AF99-CEF2F8B03545}"/>
              </a:ext>
            </a:extLst>
          </p:cNvPr>
          <p:cNvGrpSpPr/>
          <p:nvPr/>
        </p:nvGrpSpPr>
        <p:grpSpPr>
          <a:xfrm>
            <a:off x="1218213" y="2834853"/>
            <a:ext cx="979668" cy="507831"/>
            <a:chOff x="3078860" y="3158607"/>
            <a:chExt cx="979668" cy="5078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3E448F-422A-452E-A423-50DB3C1B47F1}"/>
                </a:ext>
              </a:extLst>
            </p:cNvPr>
            <p:cNvSpPr txBox="1"/>
            <p:nvPr/>
          </p:nvSpPr>
          <p:spPr>
            <a:xfrm>
              <a:off x="3163733" y="3158607"/>
              <a:ext cx="82516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/>
                <a:t>impulse</a:t>
              </a:r>
              <a:endParaRPr lang="en-US" altLang="ko-KR" sz="1350" dirty="0"/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61" name="양쪽 대괄호 60">
              <a:extLst>
                <a:ext uri="{FF2B5EF4-FFF2-40B4-BE49-F238E27FC236}">
                  <a16:creationId xmlns:a16="http://schemas.microsoft.com/office/drawing/2014/main" id="{DDBCF893-8616-4E06-A55B-95A01378462D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C3DEBD0-3589-439E-A652-723C4807E806}"/>
              </a:ext>
            </a:extLst>
          </p:cNvPr>
          <p:cNvSpPr txBox="1"/>
          <p:nvPr/>
        </p:nvSpPr>
        <p:spPr>
          <a:xfrm>
            <a:off x="6247640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28FBE9-545A-494D-B705-F4F53E6117FC}"/>
              </a:ext>
            </a:extLst>
          </p:cNvPr>
          <p:cNvGrpSpPr/>
          <p:nvPr/>
        </p:nvGrpSpPr>
        <p:grpSpPr>
          <a:xfrm>
            <a:off x="6684080" y="2834853"/>
            <a:ext cx="951388" cy="507831"/>
            <a:chOff x="3078860" y="3158607"/>
            <a:chExt cx="979668" cy="5078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33DE39-DCC5-44AC-863E-E31BECBEAF3C}"/>
                </a:ext>
              </a:extLst>
            </p:cNvPr>
            <p:cNvSpPr txBox="1"/>
            <p:nvPr/>
          </p:nvSpPr>
          <p:spPr>
            <a:xfrm>
              <a:off x="3196649" y="3158607"/>
              <a:ext cx="77457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transfer</a:t>
              </a:r>
            </a:p>
            <a:p>
              <a:pPr algn="ctr"/>
              <a:r>
                <a:rPr lang="en-US" altLang="ko-KR" sz="1350" dirty="0"/>
                <a:t>function</a:t>
              </a:r>
            </a:p>
          </p:txBody>
        </p:sp>
        <p:sp>
          <p:nvSpPr>
            <p:cNvPr id="65" name="양쪽 대괄호 64">
              <a:extLst>
                <a:ext uri="{FF2B5EF4-FFF2-40B4-BE49-F238E27FC236}">
                  <a16:creationId xmlns:a16="http://schemas.microsoft.com/office/drawing/2014/main" id="{20D120FB-C130-4B58-97C9-98BC695EB215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5BB619F-762B-4305-A57C-BEBB1F50605D}"/>
              </a:ext>
            </a:extLst>
          </p:cNvPr>
          <p:cNvGrpSpPr/>
          <p:nvPr/>
        </p:nvGrpSpPr>
        <p:grpSpPr>
          <a:xfrm>
            <a:off x="1021730" y="58538"/>
            <a:ext cx="6727986" cy="1839746"/>
            <a:chOff x="963855" y="232160"/>
            <a:chExt cx="6727986" cy="1839746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65669598-29A6-4583-B1E0-8E6CCA6A7FDE}"/>
                </a:ext>
              </a:extLst>
            </p:cNvPr>
            <p:cNvSpPr/>
            <p:nvPr/>
          </p:nvSpPr>
          <p:spPr>
            <a:xfrm rot="16200000">
              <a:off x="3703458" y="-2103963"/>
              <a:ext cx="1248779" cy="6727986"/>
            </a:xfrm>
            <a:prstGeom prst="arc">
              <a:avLst>
                <a:gd name="adj1" fmla="val 16374837"/>
                <a:gd name="adj2" fmla="val 5239466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E0061FFD-46C5-4488-BE6F-84D61FB37A23}"/>
                </a:ext>
              </a:extLst>
            </p:cNvPr>
            <p:cNvSpPr/>
            <p:nvPr/>
          </p:nvSpPr>
          <p:spPr>
            <a:xfrm rot="16200000">
              <a:off x="3703458" y="-1916476"/>
              <a:ext cx="1248779" cy="6727986"/>
            </a:xfrm>
            <a:prstGeom prst="arc">
              <a:avLst>
                <a:gd name="adj1" fmla="val 16358470"/>
                <a:gd name="adj2" fmla="val 5222416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650756-F3D3-493D-BCCA-D670E0065FBA}"/>
                </a:ext>
              </a:extLst>
            </p:cNvPr>
            <p:cNvSpPr txBox="1"/>
            <p:nvPr/>
          </p:nvSpPr>
          <p:spPr>
            <a:xfrm>
              <a:off x="3477383" y="232160"/>
              <a:ext cx="18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Laplace transform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0F5AFA-A129-49DB-812A-0775FE5F076E}"/>
                </a:ext>
              </a:extLst>
            </p:cNvPr>
            <p:cNvSpPr txBox="1"/>
            <p:nvPr/>
          </p:nvSpPr>
          <p:spPr>
            <a:xfrm>
              <a:off x="3142940" y="878491"/>
              <a:ext cx="2591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inverse Laplace transform</a:t>
              </a:r>
              <a:endParaRPr lang="ko-KR" altLang="en-US" dirty="0"/>
            </a:p>
          </p:txBody>
        </p:sp>
      </p:grpSp>
      <p:sp>
        <p:nvSpPr>
          <p:cNvPr id="85" name="원호 84">
            <a:extLst>
              <a:ext uri="{FF2B5EF4-FFF2-40B4-BE49-F238E27FC236}">
                <a16:creationId xmlns:a16="http://schemas.microsoft.com/office/drawing/2014/main" id="{4999FBBA-CD36-4A26-A270-C9FAEB125C41}"/>
              </a:ext>
            </a:extLst>
          </p:cNvPr>
          <p:cNvSpPr/>
          <p:nvPr/>
        </p:nvSpPr>
        <p:spPr>
          <a:xfrm rot="5400000">
            <a:off x="3761334" y="1727136"/>
            <a:ext cx="1248779" cy="6727986"/>
          </a:xfrm>
          <a:prstGeom prst="arc">
            <a:avLst>
              <a:gd name="adj1" fmla="val 16374837"/>
              <a:gd name="adj2" fmla="val 5239466"/>
            </a:avLst>
          </a:prstGeom>
          <a:ln w="12700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F992959A-A7BD-49C1-8C81-89A8C1471A38}"/>
              </a:ext>
            </a:extLst>
          </p:cNvPr>
          <p:cNvSpPr/>
          <p:nvPr/>
        </p:nvSpPr>
        <p:spPr>
          <a:xfrm rot="5400000">
            <a:off x="3761334" y="1539649"/>
            <a:ext cx="1248779" cy="6727986"/>
          </a:xfrm>
          <a:prstGeom prst="arc">
            <a:avLst>
              <a:gd name="adj1" fmla="val 16358470"/>
              <a:gd name="adj2" fmla="val 5222416"/>
            </a:avLst>
          </a:prstGeom>
          <a:ln w="12700">
            <a:solidFill>
              <a:schemeClr val="accent1"/>
            </a:solidFill>
            <a:headEnd type="triangl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EA09A6-B048-40CE-A41D-7045A7699F43}"/>
              </a:ext>
            </a:extLst>
          </p:cNvPr>
          <p:cNvSpPr txBox="1"/>
          <p:nvPr/>
        </p:nvSpPr>
        <p:spPr>
          <a:xfrm>
            <a:off x="3862598" y="5181968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Z-transform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2AB92B-6B15-4D96-AD1E-3A7A31680E39}"/>
              </a:ext>
            </a:extLst>
          </p:cNvPr>
          <p:cNvSpPr txBox="1"/>
          <p:nvPr/>
        </p:nvSpPr>
        <p:spPr>
          <a:xfrm>
            <a:off x="3482910" y="5668499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inverse Z-transform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/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blipFill>
                <a:blip r:embed="rId12"/>
                <a:stretch>
                  <a:fillRect r="-2113"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A53F004-1D03-4911-93E8-B33296FC5008}"/>
              </a:ext>
            </a:extLst>
          </p:cNvPr>
          <p:cNvCxnSpPr>
            <a:cxnSpLocks/>
          </p:cNvCxnSpPr>
          <p:nvPr/>
        </p:nvCxnSpPr>
        <p:spPr>
          <a:xfrm>
            <a:off x="4965715" y="4903642"/>
            <a:ext cx="880730" cy="46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>
            <a:extLst>
              <a:ext uri="{FF2B5EF4-FFF2-40B4-BE49-F238E27FC236}">
                <a16:creationId xmlns:a16="http://schemas.microsoft.com/office/drawing/2014/main" id="{681FFF87-43E7-4222-B29D-F4DD4122ED78}"/>
              </a:ext>
            </a:extLst>
          </p:cNvPr>
          <p:cNvSpPr/>
          <p:nvPr/>
        </p:nvSpPr>
        <p:spPr>
          <a:xfrm>
            <a:off x="5720142" y="5364326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A8BCF7AB-4584-4FB8-8E46-CF5C405D7915}"/>
              </a:ext>
            </a:extLst>
          </p:cNvPr>
          <p:cNvSpPr/>
          <p:nvPr/>
        </p:nvSpPr>
        <p:spPr>
          <a:xfrm>
            <a:off x="5910980" y="5547858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2F8970-66F5-4CA6-A9D5-6DB1BD1ACD77}"/>
              </a:ext>
            </a:extLst>
          </p:cNvPr>
          <p:cNvCxnSpPr>
            <a:cxnSpLocks/>
          </p:cNvCxnSpPr>
          <p:nvPr/>
        </p:nvCxnSpPr>
        <p:spPr>
          <a:xfrm>
            <a:off x="6226444" y="5731390"/>
            <a:ext cx="520051" cy="2626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39A54B-8C0A-4096-8B1C-6EEEFCAAB66A}"/>
              </a:ext>
            </a:extLst>
          </p:cNvPr>
          <p:cNvSpPr txBox="1"/>
          <p:nvPr/>
        </p:nvSpPr>
        <p:spPr>
          <a:xfrm rot="1551835">
            <a:off x="5109559" y="4730136"/>
            <a:ext cx="102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frequency</a:t>
            </a:r>
          </a:p>
          <a:p>
            <a:pPr algn="ctr"/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A18362-1986-4C3E-8B8B-0070F4243AB6}"/>
              </a:ext>
            </a:extLst>
          </p:cNvPr>
          <p:cNvSpPr txBox="1"/>
          <p:nvPr/>
        </p:nvSpPr>
        <p:spPr>
          <a:xfrm>
            <a:off x="886085" y="6241697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Discrete Fourier Transform</a:t>
            </a:r>
            <a:endParaRPr lang="ko-KR" altLang="en-US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1C40446-11FB-4249-8A86-CFCF0FDF1807}"/>
              </a:ext>
            </a:extLst>
          </p:cNvPr>
          <p:cNvCxnSpPr>
            <a:cxnSpLocks/>
          </p:cNvCxnSpPr>
          <p:nvPr/>
        </p:nvCxnSpPr>
        <p:spPr>
          <a:xfrm>
            <a:off x="922695" y="4896673"/>
            <a:ext cx="0" cy="135488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829C94C-2D55-4895-9A5F-4625E314CEC5}"/>
              </a:ext>
            </a:extLst>
          </p:cNvPr>
          <p:cNvCxnSpPr>
            <a:cxnSpLocks/>
          </p:cNvCxnSpPr>
          <p:nvPr/>
        </p:nvCxnSpPr>
        <p:spPr>
          <a:xfrm>
            <a:off x="922695" y="6251560"/>
            <a:ext cx="5751743" cy="0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19EFC60-51AA-4681-B7EE-9111B9B0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70" y="790124"/>
            <a:ext cx="1313593" cy="79232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00FBD2A-71B2-4B54-A339-BE63DD32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02" y="2976438"/>
            <a:ext cx="1311930" cy="79132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F543F94-FC25-4832-A99F-0EB4CFFB4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70" y="1519230"/>
            <a:ext cx="1313594" cy="79232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55BED15-5E83-4CC7-8618-9803FA109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302" y="2248336"/>
            <a:ext cx="1311930" cy="79132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DE1EBFF-DB33-4FD3-8ECE-65CE1C93F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407" y="3704540"/>
            <a:ext cx="1309721" cy="78999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7B8E12D-4F06-437D-9994-A1CCB88FC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407" y="4431310"/>
            <a:ext cx="1309721" cy="78999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52882CE-BD02-4502-8360-C0E89A7DB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407" y="5158080"/>
            <a:ext cx="1309721" cy="789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B5BF33-1BF3-4EC6-8A26-CDAABDF211AF}"/>
                  </a:ext>
                </a:extLst>
              </p:cNvPr>
              <p:cNvSpPr txBox="1"/>
              <p:nvPr/>
            </p:nvSpPr>
            <p:spPr>
              <a:xfrm>
                <a:off x="2232273" y="2259291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B5BF33-1BF3-4EC6-8A26-CDAABDF21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2259291"/>
                <a:ext cx="1258566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D37D93-85E5-466C-921A-A8E30D7C65B4}"/>
                  </a:ext>
                </a:extLst>
              </p:cNvPr>
              <p:cNvSpPr txBox="1"/>
              <p:nvPr/>
            </p:nvSpPr>
            <p:spPr>
              <a:xfrm>
                <a:off x="2232273" y="151206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D37D93-85E5-466C-921A-A8E30D7C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1512065"/>
                <a:ext cx="1258566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415BD8-AD6C-4FE1-89F3-0A719EA11FD1}"/>
                  </a:ext>
                </a:extLst>
              </p:cNvPr>
              <p:cNvSpPr txBox="1"/>
              <p:nvPr/>
            </p:nvSpPr>
            <p:spPr>
              <a:xfrm>
                <a:off x="2232273" y="76093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415BD8-AD6C-4FE1-89F3-0A719EA11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760935"/>
                <a:ext cx="1258566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759093-3796-43F2-B82A-1E4406B2DD43}"/>
                  </a:ext>
                </a:extLst>
              </p:cNvPr>
              <p:cNvSpPr txBox="1"/>
              <p:nvPr/>
            </p:nvSpPr>
            <p:spPr>
              <a:xfrm>
                <a:off x="2232273" y="544396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759093-3796-43F2-B82A-1E4406B2D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5443965"/>
                <a:ext cx="1258566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5366B-D622-401F-9035-000182D0183D}"/>
                  </a:ext>
                </a:extLst>
              </p:cNvPr>
              <p:cNvSpPr txBox="1"/>
              <p:nvPr/>
            </p:nvSpPr>
            <p:spPr>
              <a:xfrm>
                <a:off x="2232273" y="4696739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5366B-D622-401F-9035-000182D0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4696739"/>
                <a:ext cx="1258566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898ED-90E4-431A-8794-E38973638037}"/>
                  </a:ext>
                </a:extLst>
              </p:cNvPr>
              <p:cNvSpPr txBox="1"/>
              <p:nvPr/>
            </p:nvSpPr>
            <p:spPr>
              <a:xfrm>
                <a:off x="2232273" y="3945609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898ED-90E4-431A-8794-E3897363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3945609"/>
                <a:ext cx="1258566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DB81E-9790-48DE-BA6E-21A2DA347F39}"/>
                  </a:ext>
                </a:extLst>
              </p:cNvPr>
              <p:cNvSpPr txBox="1"/>
              <p:nvPr/>
            </p:nvSpPr>
            <p:spPr>
              <a:xfrm>
                <a:off x="2232273" y="3180642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DB81E-9790-48DE-BA6E-21A2DA347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3180642"/>
                <a:ext cx="1258566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B0E8DF2-7958-4B9C-9FDB-C3ACA6C8A704}"/>
              </a:ext>
            </a:extLst>
          </p:cNvPr>
          <p:cNvCxnSpPr>
            <a:cxnSpLocks/>
          </p:cNvCxnSpPr>
          <p:nvPr/>
        </p:nvCxnSpPr>
        <p:spPr>
          <a:xfrm flipV="1">
            <a:off x="1200488" y="648894"/>
            <a:ext cx="0" cy="539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E739C-4E51-4020-B5EA-9CE08308E718}"/>
                  </a:ext>
                </a:extLst>
              </p:cNvPr>
              <p:cNvSpPr txBox="1"/>
              <p:nvPr/>
            </p:nvSpPr>
            <p:spPr>
              <a:xfrm>
                <a:off x="954139" y="254446"/>
                <a:ext cx="492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E739C-4E51-4020-B5EA-9CE08308E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" y="254446"/>
                <a:ext cx="49269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76299D-E9A6-4C41-8D7C-DAF04CBEFC98}"/>
              </a:ext>
            </a:extLst>
          </p:cNvPr>
          <p:cNvCxnSpPr>
            <a:cxnSpLocks/>
          </p:cNvCxnSpPr>
          <p:nvPr/>
        </p:nvCxnSpPr>
        <p:spPr>
          <a:xfrm>
            <a:off x="1092891" y="3369682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E94B-42F6-49BB-BF66-F33A9D91C693}"/>
                  </a:ext>
                </a:extLst>
              </p:cNvPr>
              <p:cNvSpPr txBox="1"/>
              <p:nvPr/>
            </p:nvSpPr>
            <p:spPr>
              <a:xfrm>
                <a:off x="518624" y="318501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E94B-42F6-49BB-BF66-F33A9D91C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24" y="3185016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AB238-6611-4EA3-A485-F705997A9040}"/>
                  </a:ext>
                </a:extLst>
              </p:cNvPr>
              <p:cNvSpPr txBox="1"/>
              <p:nvPr/>
            </p:nvSpPr>
            <p:spPr>
              <a:xfrm>
                <a:off x="308181" y="2466968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AB238-6611-4EA3-A485-F705997A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2466968"/>
                <a:ext cx="786690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98BCB0D-46DA-4B3D-B5FC-8CD0ACEBC5BE}"/>
              </a:ext>
            </a:extLst>
          </p:cNvPr>
          <p:cNvCxnSpPr>
            <a:cxnSpLocks/>
          </p:cNvCxnSpPr>
          <p:nvPr/>
        </p:nvCxnSpPr>
        <p:spPr>
          <a:xfrm>
            <a:off x="1092891" y="2651634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F6A28-AF99-4C9F-9DC0-55F0C8D24FB7}"/>
                  </a:ext>
                </a:extLst>
              </p:cNvPr>
              <p:cNvSpPr txBox="1"/>
              <p:nvPr/>
            </p:nvSpPr>
            <p:spPr>
              <a:xfrm>
                <a:off x="308181" y="1719793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F6A28-AF99-4C9F-9DC0-55F0C8D24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1719793"/>
                <a:ext cx="786690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B5E9F1-F267-4693-A00F-3DDFE8193F13}"/>
              </a:ext>
            </a:extLst>
          </p:cNvPr>
          <p:cNvCxnSpPr>
            <a:cxnSpLocks/>
          </p:cNvCxnSpPr>
          <p:nvPr/>
        </p:nvCxnSpPr>
        <p:spPr>
          <a:xfrm>
            <a:off x="1092891" y="1904459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285346-0324-4432-A5B2-57B5FB7DF781}"/>
              </a:ext>
            </a:extLst>
          </p:cNvPr>
          <p:cNvCxnSpPr>
            <a:cxnSpLocks/>
          </p:cNvCxnSpPr>
          <p:nvPr/>
        </p:nvCxnSpPr>
        <p:spPr>
          <a:xfrm>
            <a:off x="1092891" y="1186287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43008-7937-477B-8EEA-C910278DEC13}"/>
                  </a:ext>
                </a:extLst>
              </p:cNvPr>
              <p:cNvSpPr txBox="1"/>
              <p:nvPr/>
            </p:nvSpPr>
            <p:spPr>
              <a:xfrm>
                <a:off x="221619" y="5368410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43008-7937-477B-8EEA-C910278D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5368410"/>
                <a:ext cx="959815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A200AA-9F40-4322-B341-0923DE988743}"/>
              </a:ext>
            </a:extLst>
          </p:cNvPr>
          <p:cNvCxnSpPr>
            <a:cxnSpLocks/>
          </p:cNvCxnSpPr>
          <p:nvPr/>
        </p:nvCxnSpPr>
        <p:spPr>
          <a:xfrm>
            <a:off x="1092891" y="5553076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7A1091-9BA3-4C97-9FF8-82232F21B4E7}"/>
                  </a:ext>
                </a:extLst>
              </p:cNvPr>
              <p:cNvSpPr txBox="1"/>
              <p:nvPr/>
            </p:nvSpPr>
            <p:spPr>
              <a:xfrm>
                <a:off x="221619" y="4621235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7A1091-9BA3-4C97-9FF8-82232F21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4621235"/>
                <a:ext cx="959815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F72EC0-D506-4DDF-9BBB-6DE89493DF22}"/>
              </a:ext>
            </a:extLst>
          </p:cNvPr>
          <p:cNvCxnSpPr>
            <a:cxnSpLocks/>
          </p:cNvCxnSpPr>
          <p:nvPr/>
        </p:nvCxnSpPr>
        <p:spPr>
          <a:xfrm>
            <a:off x="1092891" y="4805901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EDBB0-545A-435C-86A0-CF14E761009C}"/>
                  </a:ext>
                </a:extLst>
              </p:cNvPr>
              <p:cNvSpPr txBox="1"/>
              <p:nvPr/>
            </p:nvSpPr>
            <p:spPr>
              <a:xfrm>
                <a:off x="221619" y="3903063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EDBB0-545A-435C-86A0-CF14E7610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3903063"/>
                <a:ext cx="959815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71668E-0C75-44BC-BD39-711DDBD1F706}"/>
              </a:ext>
            </a:extLst>
          </p:cNvPr>
          <p:cNvCxnSpPr>
            <a:cxnSpLocks/>
          </p:cNvCxnSpPr>
          <p:nvPr/>
        </p:nvCxnSpPr>
        <p:spPr>
          <a:xfrm>
            <a:off x="1092891" y="4087729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78BD7B-3936-47A6-BA52-C6EFD71DD6B7}"/>
                  </a:ext>
                </a:extLst>
              </p:cNvPr>
              <p:cNvSpPr txBox="1"/>
              <p:nvPr/>
            </p:nvSpPr>
            <p:spPr>
              <a:xfrm>
                <a:off x="308181" y="958068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78BD7B-3936-47A6-BA52-C6EFD71D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958068"/>
                <a:ext cx="786690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0E4F80-D06A-4F22-91C0-40F4666218FA}"/>
                  </a:ext>
                </a:extLst>
              </p:cNvPr>
              <p:cNvSpPr txBox="1"/>
              <p:nvPr/>
            </p:nvSpPr>
            <p:spPr>
              <a:xfrm>
                <a:off x="1218805" y="6273066"/>
                <a:ext cx="2026934" cy="34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표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간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=0~3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0E4F80-D06A-4F22-91C0-40F466621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05" y="6273066"/>
                <a:ext cx="2026934" cy="343235"/>
              </a:xfrm>
              <a:prstGeom prst="rect">
                <a:avLst/>
              </a:prstGeom>
              <a:blipFill>
                <a:blip r:embed="rId24"/>
                <a:stretch>
                  <a:fillRect l="-602" t="-7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4167B1-E053-4828-94E4-10A3F3121157}"/>
                  </a:ext>
                </a:extLst>
              </p:cNvPr>
              <p:cNvSpPr txBox="1"/>
              <p:nvPr/>
            </p:nvSpPr>
            <p:spPr>
              <a:xfrm>
                <a:off x="1602990" y="241700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4167B1-E053-4828-94E4-10A3F3121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90" y="241700"/>
                <a:ext cx="125856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9AEB99-3832-49D3-858B-1AB38BCE8342}"/>
                  </a:ext>
                </a:extLst>
              </p:cNvPr>
              <p:cNvSpPr txBox="1"/>
              <p:nvPr/>
            </p:nvSpPr>
            <p:spPr>
              <a:xfrm>
                <a:off x="1602990" y="6000702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9AEB99-3832-49D3-858B-1AB38BCE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90" y="6000702"/>
                <a:ext cx="1258566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5DC36E-26E7-4F96-AECD-953BA57CBCED}"/>
                  </a:ext>
                </a:extLst>
              </p:cNvPr>
              <p:cNvSpPr txBox="1"/>
              <p:nvPr/>
            </p:nvSpPr>
            <p:spPr>
              <a:xfrm>
                <a:off x="3784246" y="3816265"/>
                <a:ext cx="515564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u="sng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푸리에 변환의 의미</a:t>
                </a:r>
                <a:r>
                  <a:rPr lang="en-US" altLang="ko-KR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:</a:t>
                </a:r>
              </a:p>
              <a:p>
                <a:pPr algn="ctr"/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각 각주파수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𝜔</m:t>
                    </m:r>
                  </m:oMath>
                </a14:m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에 대해 원 신호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복소정현파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가 얼마나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닮았는지를 계산하여 내놓은 것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5DC36E-26E7-4F96-AECD-953BA57CB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46" y="3816265"/>
                <a:ext cx="5155642" cy="1569660"/>
              </a:xfrm>
              <a:prstGeom prst="rect">
                <a:avLst/>
              </a:prstGeom>
              <a:blipFill>
                <a:blip r:embed="rId27"/>
                <a:stretch>
                  <a:fillRect l="-1418" t="-2713" b="-8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:a16="http://schemas.microsoft.com/office/drawing/2014/main" id="{79485227-5E72-4A5C-B943-2F506B4B6379}"/>
              </a:ext>
            </a:extLst>
          </p:cNvPr>
          <p:cNvSpPr/>
          <p:nvPr/>
        </p:nvSpPr>
        <p:spPr>
          <a:xfrm>
            <a:off x="6472456" y="2583880"/>
            <a:ext cx="1936438" cy="664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BD57E02-BD38-4FDC-AD1D-16722C6E256F}"/>
              </a:ext>
            </a:extLst>
          </p:cNvPr>
          <p:cNvSpPr/>
          <p:nvPr/>
        </p:nvSpPr>
        <p:spPr>
          <a:xfrm>
            <a:off x="5585012" y="2583880"/>
            <a:ext cx="878542" cy="664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8EC822-CD16-4A0F-990A-A903ABE5A8E7}"/>
                  </a:ext>
                </a:extLst>
              </p:cNvPr>
              <p:cNvSpPr txBox="1"/>
              <p:nvPr/>
            </p:nvSpPr>
            <p:spPr>
              <a:xfrm>
                <a:off x="3248685" y="2323236"/>
                <a:ext cx="5946290" cy="1154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8EC822-CD16-4A0F-990A-A903ABE5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685" y="2323236"/>
                <a:ext cx="5946290" cy="115480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5B0DA60-2F16-42B9-9F6D-BBC714E68580}"/>
              </a:ext>
            </a:extLst>
          </p:cNvPr>
          <p:cNvSpPr txBox="1"/>
          <p:nvPr/>
        </p:nvSpPr>
        <p:spPr>
          <a:xfrm>
            <a:off x="5585012" y="2229553"/>
            <a:ext cx="927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 신호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A8E72-236D-4CD2-AE80-C4F05A351A74}"/>
              </a:ext>
            </a:extLst>
          </p:cNvPr>
          <p:cNvSpPr txBox="1"/>
          <p:nvPr/>
        </p:nvSpPr>
        <p:spPr>
          <a:xfrm>
            <a:off x="6446212" y="2229553"/>
            <a:ext cx="198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복소 정현파 세트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왼쪽 중괄호 74">
            <a:extLst>
              <a:ext uri="{FF2B5EF4-FFF2-40B4-BE49-F238E27FC236}">
                <a16:creationId xmlns:a16="http://schemas.microsoft.com/office/drawing/2014/main" id="{A4EF1206-03D7-4002-85E8-D6635346DA13}"/>
              </a:ext>
            </a:extLst>
          </p:cNvPr>
          <p:cNvSpPr/>
          <p:nvPr/>
        </p:nvSpPr>
        <p:spPr>
          <a:xfrm rot="5400000">
            <a:off x="6921849" y="117129"/>
            <a:ext cx="218171" cy="3609770"/>
          </a:xfrm>
          <a:prstGeom prst="leftBrace">
            <a:avLst>
              <a:gd name="adj1" fmla="val 183986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6CC2DD-0FE1-4D60-89E0-1DDAB1BFD270}"/>
              </a:ext>
            </a:extLst>
          </p:cNvPr>
          <p:cNvSpPr txBox="1"/>
          <p:nvPr/>
        </p:nvSpPr>
        <p:spPr>
          <a:xfrm>
            <a:off x="5580481" y="1146073"/>
            <a:ext cx="2911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 신호와 정현파 세트 간의 닮은 정도 계산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4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1199570-2777-4280-972E-F7DE7A5E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73" y="1707660"/>
            <a:ext cx="1014632" cy="612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FCC245B-59B4-4FCC-A87F-56D8CBB5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10" y="3916229"/>
            <a:ext cx="1014632" cy="612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659FCB4-66CD-4B48-80E0-1D5D792A9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73" y="2224941"/>
            <a:ext cx="1193684" cy="72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B5C98BD-3CDE-4F9E-8119-0309288D4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774" y="1108291"/>
            <a:ext cx="1193684" cy="72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145958F-C2D1-4947-A5D1-34A80EA8B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3451" y="1108291"/>
            <a:ext cx="1193684" cy="72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FC7CEC-57F0-4545-8827-A960A67D3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0405" y="1102724"/>
            <a:ext cx="1011392" cy="610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3402C9-C9A6-4213-B5D0-262E87892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1044" y="2225464"/>
            <a:ext cx="1010111" cy="6092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50C0AB-3CDB-46B9-ABD9-EB049BFFE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1895" y="3346658"/>
            <a:ext cx="1008410" cy="6082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D88B93-A8E2-419D-B5C5-FC6C834F58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1895" y="4465801"/>
            <a:ext cx="1008410" cy="60824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F31ADF-A189-47DA-A5AB-351971B21B71}"/>
              </a:ext>
            </a:extLst>
          </p:cNvPr>
          <p:cNvCxnSpPr>
            <a:cxnSpLocks/>
          </p:cNvCxnSpPr>
          <p:nvPr/>
        </p:nvCxnSpPr>
        <p:spPr>
          <a:xfrm flipV="1">
            <a:off x="3144263" y="993985"/>
            <a:ext cx="0" cy="4155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4260B2-031F-47D5-B076-9B1FF3CB7EB9}"/>
                  </a:ext>
                </a:extLst>
              </p:cNvPr>
              <p:cNvSpPr txBox="1"/>
              <p:nvPr/>
            </p:nvSpPr>
            <p:spPr>
              <a:xfrm>
                <a:off x="2952292" y="690283"/>
                <a:ext cx="379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4260B2-031F-47D5-B076-9B1FF3CB7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92" y="690283"/>
                <a:ext cx="379350" cy="369332"/>
              </a:xfrm>
              <a:prstGeom prst="rect">
                <a:avLst/>
              </a:prstGeom>
              <a:blipFill>
                <a:blip r:embed="rId11"/>
                <a:stretch>
                  <a:fillRect l="-4762" r="-19048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56573B-8881-44FC-B604-B86738A8CBBB}"/>
              </a:ext>
            </a:extLst>
          </p:cNvPr>
          <p:cNvCxnSpPr>
            <a:cxnSpLocks/>
          </p:cNvCxnSpPr>
          <p:nvPr/>
        </p:nvCxnSpPr>
        <p:spPr>
          <a:xfrm>
            <a:off x="3059123" y="3088837"/>
            <a:ext cx="16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4D486C-23F7-4B12-ACB3-C60E500BD822}"/>
                  </a:ext>
                </a:extLst>
              </p:cNvPr>
              <p:cNvSpPr txBox="1"/>
              <p:nvPr/>
            </p:nvSpPr>
            <p:spPr>
              <a:xfrm>
                <a:off x="2891223" y="3056438"/>
                <a:ext cx="281649" cy="284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4D486C-23F7-4B12-ACB3-C60E500BD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23" y="3056438"/>
                <a:ext cx="281649" cy="284365"/>
              </a:xfrm>
              <a:prstGeom prst="rect">
                <a:avLst/>
              </a:prstGeom>
              <a:blipFill>
                <a:blip r:embed="rId12"/>
                <a:stretch>
                  <a:fillRect r="-8696" b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964995-6A2B-44ED-A2E8-9B4C4DD40A72}"/>
              </a:ext>
            </a:extLst>
          </p:cNvPr>
          <p:cNvCxnSpPr>
            <a:cxnSpLocks/>
          </p:cNvCxnSpPr>
          <p:nvPr/>
        </p:nvCxnSpPr>
        <p:spPr>
          <a:xfrm>
            <a:off x="466166" y="3092674"/>
            <a:ext cx="57082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1CE9B913-B017-4680-A0C0-0E2CCC64BD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4351" y="2240542"/>
            <a:ext cx="1193684" cy="720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67887BD-EAAA-43E1-B0DC-13B7E510C1D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7217" y="3745140"/>
            <a:ext cx="1193684" cy="720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332C493-13C7-425E-9988-65837EEA91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6872" y="4518274"/>
            <a:ext cx="1193684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115BEC-40D7-415F-B1EB-C0B4A0F4813B}"/>
                  </a:ext>
                </a:extLst>
              </p:cNvPr>
              <p:cNvSpPr txBox="1"/>
              <p:nvPr/>
            </p:nvSpPr>
            <p:spPr>
              <a:xfrm>
                <a:off x="1579514" y="5327370"/>
                <a:ext cx="59849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u="sng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라플라스 변환의 의미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:</a:t>
                </a: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각주파수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𝜔</m:t>
                    </m:r>
                  </m:oMath>
                </a14:m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수렴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/</a:t>
                </a:r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발산 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factor</a:t>
                </a:r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𝜎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에</m:t>
                    </m:r>
                  </m:oMath>
                </a14:m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 대해</a:t>
                </a:r>
                <a:endParaRPr lang="en-US" altLang="ko-KR" sz="200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원 신호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0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 복소 신호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가 얼마나</a:t>
                </a:r>
                <a:endParaRPr lang="en-US" altLang="ko-KR" sz="20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닮았는지를 계산하여 내놓은 것</a:t>
                </a:r>
                <a:endParaRPr lang="en-US" altLang="ko-KR" sz="20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115BEC-40D7-415F-B1EB-C0B4A0F4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14" y="5327370"/>
                <a:ext cx="5984973" cy="1323439"/>
              </a:xfrm>
              <a:prstGeom prst="rect">
                <a:avLst/>
              </a:prstGeom>
              <a:blipFill>
                <a:blip r:embed="rId16"/>
                <a:stretch>
                  <a:fillRect l="-611" t="-2765" r="-611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167B80-329A-4932-B32A-2450520FB6A3}"/>
              </a:ext>
            </a:extLst>
          </p:cNvPr>
          <p:cNvSpPr/>
          <p:nvPr/>
        </p:nvSpPr>
        <p:spPr>
          <a:xfrm>
            <a:off x="7179438" y="3755563"/>
            <a:ext cx="1396050" cy="478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D06340D-60F4-4D5A-90C1-5D52646E5C31}"/>
              </a:ext>
            </a:extLst>
          </p:cNvPr>
          <p:cNvSpPr/>
          <p:nvPr/>
        </p:nvSpPr>
        <p:spPr>
          <a:xfrm>
            <a:off x="5892803" y="3755563"/>
            <a:ext cx="1280962" cy="47848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A5E4C3-A9B1-4FF9-A177-B09BFA4FE09F}"/>
              </a:ext>
            </a:extLst>
          </p:cNvPr>
          <p:cNvSpPr/>
          <p:nvPr/>
        </p:nvSpPr>
        <p:spPr>
          <a:xfrm>
            <a:off x="5246719" y="3755563"/>
            <a:ext cx="632768" cy="4784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D5A067-822D-4308-A65D-20D02E434FEA}"/>
                  </a:ext>
                </a:extLst>
              </p:cNvPr>
              <p:cNvSpPr txBox="1"/>
              <p:nvPr/>
            </p:nvSpPr>
            <p:spPr>
              <a:xfrm>
                <a:off x="3614574" y="3537294"/>
                <a:ext cx="5529426" cy="1685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D5A067-822D-4308-A65D-20D02E434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74" y="3537294"/>
                <a:ext cx="5529426" cy="168597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EB5214AB-C57A-4788-90CB-776402586713}"/>
              </a:ext>
            </a:extLst>
          </p:cNvPr>
          <p:cNvSpPr txBox="1"/>
          <p:nvPr/>
        </p:nvSpPr>
        <p:spPr>
          <a:xfrm>
            <a:off x="7560597" y="3391683"/>
            <a:ext cx="63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회전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C5E5AF-15A1-419B-91BF-450D8278EF01}"/>
              </a:ext>
            </a:extLst>
          </p:cNvPr>
          <p:cNvSpPr txBox="1"/>
          <p:nvPr/>
        </p:nvSpPr>
        <p:spPr>
          <a:xfrm>
            <a:off x="5764521" y="3401208"/>
            <a:ext cx="1494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발산량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415553-4285-4112-AE79-A13BD9AD2DC4}"/>
              </a:ext>
            </a:extLst>
          </p:cNvPr>
          <p:cNvSpPr txBox="1"/>
          <p:nvPr/>
        </p:nvSpPr>
        <p:spPr>
          <a:xfrm>
            <a:off x="158679" y="674709"/>
            <a:ext cx="1808114" cy="369332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수렴하는 신호들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47F010-088F-45F1-A2F4-0E516E9A23E0}"/>
              </a:ext>
            </a:extLst>
          </p:cNvPr>
          <p:cNvSpPr txBox="1"/>
          <p:nvPr/>
        </p:nvSpPr>
        <p:spPr>
          <a:xfrm>
            <a:off x="4342662" y="674709"/>
            <a:ext cx="18081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발산하는 신호들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692830-FDD7-4A02-AFB6-5FAF79B8BBF4}"/>
              </a:ext>
            </a:extLst>
          </p:cNvPr>
          <p:cNvSpPr txBox="1"/>
          <p:nvPr/>
        </p:nvSpPr>
        <p:spPr>
          <a:xfrm>
            <a:off x="1971796" y="26970"/>
            <a:ext cx="23708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계속 회전 하는 신호들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복소정현파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223BC2-8933-4FC8-BA7D-09465666D606}"/>
                  </a:ext>
                </a:extLst>
              </p:cNvPr>
              <p:cNvSpPr txBox="1"/>
              <p:nvPr/>
            </p:nvSpPr>
            <p:spPr>
              <a:xfrm>
                <a:off x="6127419" y="2899442"/>
                <a:ext cx="379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223BC2-8933-4FC8-BA7D-09465666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19" y="2899442"/>
                <a:ext cx="37935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86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14A808-5F48-4315-9D34-BE9D73A0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35F38E-7DE9-453C-A3A3-73950088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43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27F9-55B2-4A03-ADB5-68C3410E8A30}"/>
              </a:ext>
            </a:extLst>
          </p:cNvPr>
          <p:cNvSpPr/>
          <p:nvPr/>
        </p:nvSpPr>
        <p:spPr>
          <a:xfrm>
            <a:off x="7001435" y="30211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CCF27-FC0E-4E91-AD82-ED6C48C4A6F1}"/>
              </a:ext>
            </a:extLst>
          </p:cNvPr>
          <p:cNvSpPr/>
          <p:nvPr/>
        </p:nvSpPr>
        <p:spPr>
          <a:xfrm>
            <a:off x="4459941" y="762004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C4BCDE-D65A-4902-82C7-817FF67DDB9D}"/>
              </a:ext>
            </a:extLst>
          </p:cNvPr>
          <p:cNvSpPr/>
          <p:nvPr/>
        </p:nvSpPr>
        <p:spPr>
          <a:xfrm>
            <a:off x="3620339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8A92CE-4620-407B-BAD9-2DE487D1419C}"/>
              </a:ext>
            </a:extLst>
          </p:cNvPr>
          <p:cNvSpPr/>
          <p:nvPr/>
        </p:nvSpPr>
        <p:spPr>
          <a:xfrm>
            <a:off x="2643747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736C02-3ED7-41C9-9CCD-570272A57292}"/>
              </a:ext>
            </a:extLst>
          </p:cNvPr>
          <p:cNvSpPr/>
          <p:nvPr/>
        </p:nvSpPr>
        <p:spPr>
          <a:xfrm>
            <a:off x="4773816" y="223473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3859C-CA16-47E0-81DA-10C07CE0E72E}"/>
              </a:ext>
            </a:extLst>
          </p:cNvPr>
          <p:cNvSpPr/>
          <p:nvPr/>
        </p:nvSpPr>
        <p:spPr>
          <a:xfrm>
            <a:off x="4773816" y="4210188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4F076B-2BC7-47F8-89C3-292F97967FC0}"/>
              </a:ext>
            </a:extLst>
          </p:cNvPr>
          <p:cNvSpPr/>
          <p:nvPr/>
        </p:nvSpPr>
        <p:spPr>
          <a:xfrm>
            <a:off x="4773816" y="514840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EE84E2-EC34-460C-8C4F-97CFF4CC582C}"/>
              </a:ext>
            </a:extLst>
          </p:cNvPr>
          <p:cNvSpPr/>
          <p:nvPr/>
        </p:nvSpPr>
        <p:spPr>
          <a:xfrm>
            <a:off x="4773816" y="12650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/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/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/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4CAEBFD2-411E-4412-9877-F3E28C38AF9A}"/>
              </a:ext>
            </a:extLst>
          </p:cNvPr>
          <p:cNvSpPr/>
          <p:nvPr/>
        </p:nvSpPr>
        <p:spPr>
          <a:xfrm>
            <a:off x="5894094" y="2073308"/>
            <a:ext cx="66796" cy="667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C4B49A-7CC5-4942-86E7-41FC8A75BA57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4726784" y="2101850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C32ECB-C112-4961-9192-FC59D390ADB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331743" y="2732637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/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/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3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C58A12-B9FC-49AE-95C5-32F5B287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52"/>
            <a:ext cx="9144000" cy="51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5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D7862C-558E-4E68-9777-6B98A6DE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52"/>
            <a:ext cx="9144000" cy="51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3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299</Words>
  <Application>Microsoft Office PowerPoint</Application>
  <PresentationFormat>화면 슬라이드 쇼(4:3)</PresentationFormat>
  <Paragraphs>83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마루 부리 Beta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13</cp:revision>
  <dcterms:created xsi:type="dcterms:W3CDTF">2019-08-12T12:01:56Z</dcterms:created>
  <dcterms:modified xsi:type="dcterms:W3CDTF">2022-01-23T08:34:38Z</dcterms:modified>
</cp:coreProperties>
</file>