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3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70.png"/><Relationship Id="rId4" Type="http://schemas.openxmlformats.org/officeDocument/2006/relationships/image" Target="../media/image24.png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xmlns="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xmlns="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xmlns="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xmlns="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xmlns="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xmlns="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xmlns="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xmlns="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xmlns="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xmlns="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xmlns="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xmlns="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xmlns="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xmlns="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xmlns="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xmlns="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xmlns="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xmlns="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xmlns="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xmlns="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xmlns="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xmlns="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xmlns="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xmlns="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0"/>
            <a:ext cx="53562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57B5521-EF3A-46FF-8F95-B68A07DB5518}"/>
              </a:ext>
            </a:extLst>
          </p:cNvPr>
          <p:cNvSpPr/>
          <p:nvPr/>
        </p:nvSpPr>
        <p:spPr>
          <a:xfrm>
            <a:off x="5171873" y="160396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E9AA44-9AAF-4B79-84FA-756B05BAD5E6}"/>
              </a:ext>
            </a:extLst>
          </p:cNvPr>
          <p:cNvSpPr/>
          <p:nvPr/>
        </p:nvSpPr>
        <p:spPr>
          <a:xfrm>
            <a:off x="5162347" y="29749"/>
            <a:ext cx="336231" cy="38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811F6B1-D2E8-4CF0-8577-B558A14B3288}"/>
              </a:ext>
            </a:extLst>
          </p:cNvPr>
          <p:cNvSpPr/>
          <p:nvPr/>
        </p:nvSpPr>
        <p:spPr>
          <a:xfrm>
            <a:off x="6042877" y="160396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594718F-DAC7-45D6-939A-098E335F97F6}"/>
              </a:ext>
            </a:extLst>
          </p:cNvPr>
          <p:cNvSpPr/>
          <p:nvPr/>
        </p:nvSpPr>
        <p:spPr>
          <a:xfrm>
            <a:off x="6038114" y="29749"/>
            <a:ext cx="336231" cy="38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xmlns="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xmlns="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311</Words>
  <Application>Microsoft Office PowerPoint</Application>
  <PresentationFormat>화면 슬라이드 쇼(16:9)</PresentationFormat>
  <Paragraphs>191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31</cp:revision>
  <dcterms:created xsi:type="dcterms:W3CDTF">2021-01-06T04:50:46Z</dcterms:created>
  <dcterms:modified xsi:type="dcterms:W3CDTF">2021-01-18T00:32:49Z</dcterms:modified>
</cp:coreProperties>
</file>