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352DF-B77B-4E21-ADBB-74210FE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3" y="617012"/>
            <a:ext cx="7528874" cy="5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843D2-3A47-457D-9C50-B717A753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3" y="772998"/>
            <a:ext cx="7111234" cy="53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6</cp:revision>
  <dcterms:created xsi:type="dcterms:W3CDTF">2020-09-17T23:35:59Z</dcterms:created>
  <dcterms:modified xsi:type="dcterms:W3CDTF">2020-09-19T01:13:22Z</dcterms:modified>
</cp:coreProperties>
</file>