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59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9925"/>
            <a:ext cx="67056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10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88817"/>
            <a:ext cx="8784976" cy="68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14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36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09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-42863"/>
            <a:ext cx="8562975" cy="694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>
            <a:stCxn id="1027" idx="7"/>
            <a:endCxn id="4" idx="0"/>
          </p:cNvCxnSpPr>
          <p:nvPr/>
        </p:nvCxnSpPr>
        <p:spPr>
          <a:xfrm>
            <a:off x="6176956" y="1309589"/>
            <a:ext cx="1383376" cy="11120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027" idx="5"/>
            <a:endCxn id="4" idx="4"/>
          </p:cNvCxnSpPr>
          <p:nvPr/>
        </p:nvCxnSpPr>
        <p:spPr>
          <a:xfrm flipV="1">
            <a:off x="6176956" y="3069688"/>
            <a:ext cx="1383376" cy="175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" r="11478" b="11478"/>
          <a:stretch/>
        </p:blipFill>
        <p:spPr bwMode="auto">
          <a:xfrm>
            <a:off x="3779912" y="908720"/>
            <a:ext cx="2808312" cy="2737308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7236296" y="2421616"/>
            <a:ext cx="648072" cy="64807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4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화면 슬라이드 쇼(4:3)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6</cp:revision>
  <dcterms:created xsi:type="dcterms:W3CDTF">2006-10-05T04:04:58Z</dcterms:created>
  <dcterms:modified xsi:type="dcterms:W3CDTF">2021-04-28T02:23:34Z</dcterms:modified>
</cp:coreProperties>
</file>