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227CDC-2269-4AEC-8F4B-329CAB29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4B1C784-BAB5-4C5B-91BD-CD218432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DDE095-0FFB-4C83-8985-806DC952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EFBE3E-377A-4975-A79A-DC15CDB4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E2E620-A7E3-4305-834F-5F76B7AD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23C94-DDCD-4E6F-9B0C-4CCCEB0A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DE41D1E-A7D2-4F56-B4AB-C408F296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A45736-0E93-4002-9A83-AC6EC4F8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46C6EA-53A9-4E69-A3D3-E22C3776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700804-8F5B-4A1B-BFCB-81BC2D6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6A02354-01A0-4974-9666-E2A3BF8E1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FA88BA-A17D-4748-AA93-EE8FC3AA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2F773B-24C7-4F4E-B638-E37C985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D2D658-5AC5-49DD-ACB2-2C51C5F5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A6D4BC-3FE6-4F52-8AF0-0C06542C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7DB255-D3D5-4BD6-A120-656E6CE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6685750-13BF-4BE8-A7AA-FCE1D6FC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66BC02-C0CE-4A52-B514-9892EDA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27710D-17BE-42DC-8AA8-6093E2A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E153E9-40DE-4441-BFEC-E031936C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3E58CD-3717-4EF5-902D-6A803FB1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BE2369-F38B-4439-B1B0-58701BC5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87C9C7-E2CF-4A6F-8259-BB2BF6FF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A69174-6EF0-4AA3-89A6-8F5D02E8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DA320C-9AA6-4ADE-85F7-940C1C5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3D86B6-E042-4B01-A334-D802EB98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9024B9-38C3-4BC4-90A5-09E74B91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B554A1-B77D-40AA-8691-E4D582C1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D23593-B2F1-4BF8-85CF-45894043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27FAC73-624B-4274-89C6-9011E86D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B90DFD-2482-47B2-B476-B46B232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1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51CF50-ABF0-46AF-89EA-7C8431DF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93A5822-F92F-4115-8A5B-85595243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36D8C-B9BF-4BCC-818B-93BDCA34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28C1759-0D1D-46FB-BF07-AD4FDE1B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111AC5-83AB-4BA1-9C16-F4370740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60CBF9-7692-49CB-8A7A-F42B9C5A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1D380E5-087D-459F-AD5C-0861EF3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C3DE043-488C-4BFB-B9CB-2643182E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3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91273C-BC4B-4D0E-BEBB-5A59C07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161583B-2E29-44E1-98CF-28E52525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C94EB37-9E92-4C26-BD30-CF0719E2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9C9B847-9ECB-4818-BF2A-9810EE2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1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2701F3-9336-49BA-A718-C5AB2FC0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609BFFB-EE9A-4EF4-9803-13E893B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E109D6-CE42-4E2F-8CC1-2EF1D80F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33B650-19F7-4C19-BEE4-43310775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BEDACE-B84E-467C-8C7F-C55692A5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0B3B5F5-ED80-4BDB-9162-097884477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B143C0A-24A9-4C42-81B2-0C76899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9B01816-675A-48B5-BB48-036B680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047BD0-F143-4E02-8D3E-78CA5F34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007485-2825-42F3-8943-AE5CCF86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C37CEDC-87B6-4CAA-849D-C9ECF32EE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0B631AF-9153-4C96-9BC7-7DDC403D8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55EDEC-2DCB-4854-B30F-EEBB19B5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96EA9A-82D9-4527-81AE-39848B7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E8A463-78CD-4B67-91F8-CB63954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3FC62D-8329-4235-AC27-C94BBE59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A463984-BFF7-4352-BAB1-854BA02F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CAB12C-E590-4040-ACE9-061B2C5DB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86-60BD-4A81-A396-7C024E02AFB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1FBFF68-9442-4B0D-AEEE-EE6F7B7F2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35D23D-D11A-4F56-BD4D-715B0480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471BDEA-CFAE-4B1E-91C0-43EE31066393}"/>
              </a:ext>
            </a:extLst>
          </p:cNvPr>
          <p:cNvSpPr/>
          <p:nvPr/>
        </p:nvSpPr>
        <p:spPr>
          <a:xfrm>
            <a:off x="2247230" y="1715679"/>
            <a:ext cx="8014910" cy="2026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7AA7ED6-5E32-47CB-85B1-B922466FFD1E}"/>
              </a:ext>
            </a:extLst>
          </p:cNvPr>
          <p:cNvSpPr/>
          <p:nvPr/>
        </p:nvSpPr>
        <p:spPr>
          <a:xfrm>
            <a:off x="3104637" y="1932495"/>
            <a:ext cx="6300096" cy="1593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501F9F5-E4A9-47E4-95CB-0370645241CA}"/>
              </a:ext>
            </a:extLst>
          </p:cNvPr>
          <p:cNvSpPr/>
          <p:nvPr/>
        </p:nvSpPr>
        <p:spPr>
          <a:xfrm>
            <a:off x="3589262" y="2055044"/>
            <a:ext cx="5330846" cy="134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12C05CD-D62D-4F16-A730-EC733C2CD563}"/>
              </a:ext>
            </a:extLst>
          </p:cNvPr>
          <p:cNvSpPr/>
          <p:nvPr/>
        </p:nvSpPr>
        <p:spPr>
          <a:xfrm>
            <a:off x="4111162" y="2187019"/>
            <a:ext cx="4287046" cy="1084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326FD68-10ED-4FC7-91A2-1129633546A9}"/>
              </a:ext>
            </a:extLst>
          </p:cNvPr>
          <p:cNvSpPr/>
          <p:nvPr/>
        </p:nvSpPr>
        <p:spPr>
          <a:xfrm>
            <a:off x="4670342" y="2328421"/>
            <a:ext cx="3168686" cy="801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2CECE54-E239-4C08-9DD7-B33C83BD7B9A}"/>
              </a:ext>
            </a:extLst>
          </p:cNvPr>
          <p:cNvSpPr/>
          <p:nvPr/>
        </p:nvSpPr>
        <p:spPr>
          <a:xfrm>
            <a:off x="5127004" y="2443899"/>
            <a:ext cx="2255362" cy="570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B49C379-27EC-4E12-86CF-FBF38C00B961}"/>
              </a:ext>
            </a:extLst>
          </p:cNvPr>
          <p:cNvSpPr/>
          <p:nvPr/>
        </p:nvSpPr>
        <p:spPr>
          <a:xfrm>
            <a:off x="5434554" y="2521670"/>
            <a:ext cx="1640263" cy="414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xmlns="" id="{07D7FDC7-FD46-454A-8F5E-BA64EFEE204F}"/>
              </a:ext>
            </a:extLst>
          </p:cNvPr>
          <p:cNvSpPr/>
          <p:nvPr/>
        </p:nvSpPr>
        <p:spPr>
          <a:xfrm>
            <a:off x="6136850" y="2611225"/>
            <a:ext cx="235670" cy="23567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D5BFD694-53E7-4695-AC8C-38BF3D8A403E}"/>
              </a:ext>
            </a:extLst>
          </p:cNvPr>
          <p:cNvCxnSpPr>
            <a:cxnSpLocks/>
          </p:cNvCxnSpPr>
          <p:nvPr/>
        </p:nvCxnSpPr>
        <p:spPr>
          <a:xfrm flipV="1">
            <a:off x="1630837" y="942680"/>
            <a:ext cx="0" cy="365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6B7FA69-36FB-43AC-90CF-EFA686A4631C}"/>
              </a:ext>
            </a:extLst>
          </p:cNvPr>
          <p:cNvCxnSpPr/>
          <p:nvPr/>
        </p:nvCxnSpPr>
        <p:spPr>
          <a:xfrm>
            <a:off x="1187777" y="4279769"/>
            <a:ext cx="99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B55C13C-191B-4FB4-894A-0019AECAF1FC}"/>
                  </a:ext>
                </a:extLst>
              </p:cNvPr>
              <p:cNvSpPr txBox="1"/>
              <p:nvPr/>
            </p:nvSpPr>
            <p:spPr>
              <a:xfrm>
                <a:off x="10765411" y="441090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55C13C-191B-4FB4-894A-0019AECA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411" y="4410901"/>
                <a:ext cx="4950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6D1E575-CE97-4EFD-A476-0C58860917E8}"/>
                  </a:ext>
                </a:extLst>
              </p:cNvPr>
              <p:cNvSpPr txBox="1"/>
              <p:nvPr/>
            </p:nvSpPr>
            <p:spPr>
              <a:xfrm>
                <a:off x="1135766" y="942680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D1E575-CE97-4EFD-A476-0C5886091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6" y="942680"/>
                <a:ext cx="396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D33C89D-2D99-4D45-ADAD-57B831048A1C}"/>
                  </a:ext>
                </a:extLst>
              </p:cNvPr>
              <p:cNvSpPr txBox="1"/>
              <p:nvPr/>
            </p:nvSpPr>
            <p:spPr>
              <a:xfrm>
                <a:off x="1135766" y="4410901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3C89D-2D99-4D45-ADAD-57B83104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6" y="4410901"/>
                <a:ext cx="3965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343A69A-9272-442A-875B-9E1080D42060}"/>
              </a:ext>
            </a:extLst>
          </p:cNvPr>
          <p:cNvSpPr/>
          <p:nvPr/>
        </p:nvSpPr>
        <p:spPr>
          <a:xfrm>
            <a:off x="2758919" y="3182054"/>
            <a:ext cx="126724" cy="126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D938D27-A2F3-4223-B611-25B2F9E64176}"/>
              </a:ext>
            </a:extLst>
          </p:cNvPr>
          <p:cNvGrpSpPr/>
          <p:nvPr/>
        </p:nvGrpSpPr>
        <p:grpSpPr>
          <a:xfrm>
            <a:off x="2849810" y="2179114"/>
            <a:ext cx="3224417" cy="1002940"/>
            <a:chOff x="2849810" y="2179114"/>
            <a:chExt cx="3224417" cy="100294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058016D1-08E3-4266-B87A-1FDB12FE8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810" y="2179114"/>
              <a:ext cx="502828" cy="100294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3C426537-CCDD-4CBD-81ED-33424FE2A9AF}"/>
                </a:ext>
              </a:extLst>
            </p:cNvPr>
            <p:cNvCxnSpPr/>
            <p:nvPr/>
          </p:nvCxnSpPr>
          <p:spPr>
            <a:xfrm>
              <a:off x="3363711" y="2187019"/>
              <a:ext cx="342262" cy="9027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0A8B035-D11B-43B0-BB94-38C6E4777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700" y="2265680"/>
              <a:ext cx="412956" cy="8439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3AD2995F-FFFB-4F51-B4FD-6AA4738022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6406" y="2274051"/>
              <a:ext cx="233262" cy="7401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F9129B24-2EA7-4AD1-9A0E-5B71CAE1D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489" y="2328421"/>
              <a:ext cx="225129" cy="69228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940AF89E-B60F-4F0F-A2E3-78729057E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38170" y="2328421"/>
              <a:ext cx="217999" cy="58917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0FBEBCE9-1632-4617-AA24-57EFC293A04C}"/>
                </a:ext>
              </a:extLst>
            </p:cNvPr>
            <p:cNvCxnSpPr/>
            <p:nvPr/>
          </p:nvCxnSpPr>
          <p:spPr>
            <a:xfrm flipV="1">
              <a:off x="4854293" y="2443899"/>
              <a:ext cx="143850" cy="46191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E44F6AEB-BEE7-442C-811B-A08D80D22734}"/>
                </a:ext>
              </a:extLst>
            </p:cNvPr>
            <p:cNvCxnSpPr>
              <a:cxnSpLocks/>
            </p:cNvCxnSpPr>
            <p:nvPr/>
          </p:nvCxnSpPr>
          <p:spPr>
            <a:xfrm>
              <a:off x="5020289" y="2521670"/>
              <a:ext cx="190511" cy="38414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xmlns="" id="{9E68AAF9-183A-4D15-A3EC-D537C6F3B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800" y="2560321"/>
              <a:ext cx="129994" cy="3388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9D89DDF1-8170-49C6-AD29-3BA62C295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40794" y="2577465"/>
              <a:ext cx="147231" cy="29077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xmlns="" id="{65493E9F-00D4-40FA-A70B-603D2E31D849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5488025" y="2582413"/>
              <a:ext cx="186740" cy="2858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C350BB82-B940-42EE-999E-24B189886A35}"/>
                </a:ext>
              </a:extLst>
            </p:cNvPr>
            <p:cNvCxnSpPr>
              <a:stCxn id="4" idx="1"/>
            </p:cNvCxnSpPr>
            <p:nvPr/>
          </p:nvCxnSpPr>
          <p:spPr>
            <a:xfrm>
              <a:off x="5674765" y="2582413"/>
              <a:ext cx="120810" cy="22661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0E0341B8-7EA5-44C0-AF2D-8534C2F9DEFA}"/>
                </a:ext>
              </a:extLst>
            </p:cNvPr>
            <p:cNvCxnSpPr/>
            <p:nvPr/>
          </p:nvCxnSpPr>
          <p:spPr>
            <a:xfrm flipV="1">
              <a:off x="5802879" y="2623008"/>
              <a:ext cx="140912" cy="1974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CC9A1E0C-C1F5-44D2-812A-E1BD2D1F230D}"/>
                </a:ext>
              </a:extLst>
            </p:cNvPr>
            <p:cNvCxnSpPr/>
            <p:nvPr/>
          </p:nvCxnSpPr>
          <p:spPr>
            <a:xfrm>
              <a:off x="5944687" y="2623008"/>
              <a:ext cx="129540" cy="1461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07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471BDEA-CFAE-4B1E-91C0-43EE31066393}"/>
              </a:ext>
            </a:extLst>
          </p:cNvPr>
          <p:cNvSpPr/>
          <p:nvPr/>
        </p:nvSpPr>
        <p:spPr>
          <a:xfrm>
            <a:off x="2247230" y="1715679"/>
            <a:ext cx="8014910" cy="2026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7AA7ED6-5E32-47CB-85B1-B922466FFD1E}"/>
              </a:ext>
            </a:extLst>
          </p:cNvPr>
          <p:cNvSpPr/>
          <p:nvPr/>
        </p:nvSpPr>
        <p:spPr>
          <a:xfrm>
            <a:off x="3104637" y="1932495"/>
            <a:ext cx="6300096" cy="1593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501F9F5-E4A9-47E4-95CB-0370645241CA}"/>
              </a:ext>
            </a:extLst>
          </p:cNvPr>
          <p:cNvSpPr/>
          <p:nvPr/>
        </p:nvSpPr>
        <p:spPr>
          <a:xfrm>
            <a:off x="3589262" y="2055044"/>
            <a:ext cx="5330846" cy="134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12C05CD-D62D-4F16-A730-EC733C2CD563}"/>
              </a:ext>
            </a:extLst>
          </p:cNvPr>
          <p:cNvSpPr/>
          <p:nvPr/>
        </p:nvSpPr>
        <p:spPr>
          <a:xfrm>
            <a:off x="4111162" y="2187019"/>
            <a:ext cx="4287046" cy="1084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326FD68-10ED-4FC7-91A2-1129633546A9}"/>
              </a:ext>
            </a:extLst>
          </p:cNvPr>
          <p:cNvSpPr/>
          <p:nvPr/>
        </p:nvSpPr>
        <p:spPr>
          <a:xfrm>
            <a:off x="4670342" y="2328421"/>
            <a:ext cx="3168686" cy="801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2CECE54-E239-4C08-9DD7-B33C83BD7B9A}"/>
              </a:ext>
            </a:extLst>
          </p:cNvPr>
          <p:cNvSpPr/>
          <p:nvPr/>
        </p:nvSpPr>
        <p:spPr>
          <a:xfrm>
            <a:off x="5127004" y="2443899"/>
            <a:ext cx="2255362" cy="570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B49C379-27EC-4E12-86CF-FBF38C00B961}"/>
              </a:ext>
            </a:extLst>
          </p:cNvPr>
          <p:cNvSpPr/>
          <p:nvPr/>
        </p:nvSpPr>
        <p:spPr>
          <a:xfrm>
            <a:off x="5434554" y="2521670"/>
            <a:ext cx="1640263" cy="414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xmlns="" id="{07D7FDC7-FD46-454A-8F5E-BA64EFEE204F}"/>
              </a:ext>
            </a:extLst>
          </p:cNvPr>
          <p:cNvSpPr/>
          <p:nvPr/>
        </p:nvSpPr>
        <p:spPr>
          <a:xfrm>
            <a:off x="6136850" y="2611225"/>
            <a:ext cx="235670" cy="23567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D5BFD694-53E7-4695-AC8C-38BF3D8A403E}"/>
              </a:ext>
            </a:extLst>
          </p:cNvPr>
          <p:cNvCxnSpPr>
            <a:cxnSpLocks/>
          </p:cNvCxnSpPr>
          <p:nvPr/>
        </p:nvCxnSpPr>
        <p:spPr>
          <a:xfrm flipV="1">
            <a:off x="1630837" y="942680"/>
            <a:ext cx="0" cy="365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6B7FA69-36FB-43AC-90CF-EFA686A4631C}"/>
              </a:ext>
            </a:extLst>
          </p:cNvPr>
          <p:cNvCxnSpPr/>
          <p:nvPr/>
        </p:nvCxnSpPr>
        <p:spPr>
          <a:xfrm>
            <a:off x="1187777" y="4279769"/>
            <a:ext cx="99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B55C13C-191B-4FB4-894A-0019AECAF1FC}"/>
                  </a:ext>
                </a:extLst>
              </p:cNvPr>
              <p:cNvSpPr txBox="1"/>
              <p:nvPr/>
            </p:nvSpPr>
            <p:spPr>
              <a:xfrm>
                <a:off x="10765411" y="441090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55C13C-191B-4FB4-894A-0019AECA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411" y="4410901"/>
                <a:ext cx="4950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6D1E575-CE97-4EFD-A476-0C58860917E8}"/>
                  </a:ext>
                </a:extLst>
              </p:cNvPr>
              <p:cNvSpPr txBox="1"/>
              <p:nvPr/>
            </p:nvSpPr>
            <p:spPr>
              <a:xfrm>
                <a:off x="1135766" y="942680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D1E575-CE97-4EFD-A476-0C5886091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6" y="942680"/>
                <a:ext cx="396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3D33C89D-2D99-4D45-ADAD-57B831048A1C}"/>
                  </a:ext>
                </a:extLst>
              </p:cNvPr>
              <p:cNvSpPr txBox="1"/>
              <p:nvPr/>
            </p:nvSpPr>
            <p:spPr>
              <a:xfrm>
                <a:off x="1135766" y="4410901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3C89D-2D99-4D45-ADAD-57B83104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6" y="4410901"/>
                <a:ext cx="3965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343A69A-9272-442A-875B-9E1080D42060}"/>
              </a:ext>
            </a:extLst>
          </p:cNvPr>
          <p:cNvSpPr/>
          <p:nvPr/>
        </p:nvSpPr>
        <p:spPr>
          <a:xfrm>
            <a:off x="2758919" y="3182054"/>
            <a:ext cx="126724" cy="126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855343" y="2454912"/>
            <a:ext cx="3243532" cy="728235"/>
          </a:xfrm>
          <a:custGeom>
            <a:avLst/>
            <a:gdLst>
              <a:gd name="connsiteX0" fmla="*/ 0 w 3243532"/>
              <a:gd name="connsiteY0" fmla="*/ 728235 h 728235"/>
              <a:gd name="connsiteX1" fmla="*/ 672861 w 3243532"/>
              <a:gd name="connsiteY1" fmla="*/ 89880 h 728235"/>
              <a:gd name="connsiteX2" fmla="*/ 1923691 w 3243532"/>
              <a:gd name="connsiteY2" fmla="*/ 20869 h 728235"/>
              <a:gd name="connsiteX3" fmla="*/ 3243532 w 3243532"/>
              <a:gd name="connsiteY3" fmla="*/ 245156 h 72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532" h="728235">
                <a:moveTo>
                  <a:pt x="0" y="728235"/>
                </a:moveTo>
                <a:cubicBezTo>
                  <a:pt x="176123" y="468004"/>
                  <a:pt x="352246" y="207774"/>
                  <a:pt x="672861" y="89880"/>
                </a:cubicBezTo>
                <a:cubicBezTo>
                  <a:pt x="993476" y="-28014"/>
                  <a:pt x="1495246" y="-5010"/>
                  <a:pt x="1923691" y="20869"/>
                </a:cubicBezTo>
                <a:cubicBezTo>
                  <a:pt x="2352136" y="46748"/>
                  <a:pt x="2797834" y="145952"/>
                  <a:pt x="3243532" y="24515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사용자 지정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2</cp:revision>
  <dcterms:created xsi:type="dcterms:W3CDTF">2020-09-27T04:10:00Z</dcterms:created>
  <dcterms:modified xsi:type="dcterms:W3CDTF">2020-09-28T02:09:27Z</dcterms:modified>
</cp:coreProperties>
</file>