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583668" y="3602965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16200000">
            <a:off x="1583669" y="3602966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05250" y="3573016"/>
                <a:ext cx="346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50" y="3573016"/>
                <a:ext cx="34657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/>
          <p:cNvCxnSpPr/>
          <p:nvPr/>
        </p:nvCxnSpPr>
        <p:spPr>
          <a:xfrm>
            <a:off x="2807804" y="28529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>
            <a:off x="3554661" y="3606932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087732" y="36029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07804" y="436510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879812" y="2852936"/>
            <a:ext cx="0" cy="750029"/>
          </a:xfrm>
          <a:prstGeom prst="straightConnector1">
            <a:avLst/>
          </a:prstGeom>
          <a:ln w="38100">
            <a:solidFill>
              <a:srgbClr val="007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 flipV="1">
            <a:off x="3254827" y="3227951"/>
            <a:ext cx="0" cy="750029"/>
          </a:xfrm>
          <a:prstGeom prst="straightConnector1">
            <a:avLst/>
          </a:prstGeom>
          <a:ln w="38100">
            <a:solidFill>
              <a:srgbClr val="D953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01622" y="3645024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Real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2521868" y="2076817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imaginary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542540" y="2732779"/>
                <a:ext cx="2803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40" y="2732779"/>
                <a:ext cx="280333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447764" y="4244903"/>
                <a:ext cx="3813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−</m:t>
                      </m:r>
                      <m:r>
                        <a:rPr lang="en-US" altLang="ko-KR" sz="105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4244903"/>
                <a:ext cx="381323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469715" y="3678932"/>
                <a:ext cx="3080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15" y="3678932"/>
                <a:ext cx="308097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953234" y="3678932"/>
                <a:ext cx="40908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34" y="3678932"/>
                <a:ext cx="409086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841712" y="2636912"/>
                <a:ext cx="46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712" y="2636912"/>
                <a:ext cx="46859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348402" y="3184885"/>
                <a:ext cx="47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402" y="3184885"/>
                <a:ext cx="47391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>
            <a:off x="4824028" y="3602965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>
            <a:off x="4824029" y="3602966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845610" y="3573016"/>
                <a:ext cx="346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610" y="3573016"/>
                <a:ext cx="34657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/>
          <p:cNvCxnSpPr/>
          <p:nvPr/>
        </p:nvCxnSpPr>
        <p:spPr>
          <a:xfrm>
            <a:off x="6048164" y="28529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>
            <a:off x="6795021" y="3606932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>
            <a:off x="5328092" y="36029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48164" y="436510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120172" y="3615075"/>
            <a:ext cx="0" cy="750029"/>
          </a:xfrm>
          <a:prstGeom prst="straightConnector1">
            <a:avLst/>
          </a:prstGeom>
          <a:ln w="38100">
            <a:solidFill>
              <a:srgbClr val="007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 flipV="1">
            <a:off x="6495187" y="3227951"/>
            <a:ext cx="0" cy="750029"/>
          </a:xfrm>
          <a:prstGeom prst="straightConnector1">
            <a:avLst/>
          </a:prstGeom>
          <a:ln w="38100">
            <a:solidFill>
              <a:srgbClr val="D953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79298" y="3645024"/>
            <a:ext cx="4058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Real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769086" y="2076817"/>
            <a:ext cx="6944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imaginary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782900" y="2732779"/>
                <a:ext cx="2803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00" y="2732779"/>
                <a:ext cx="280333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688124" y="4244903"/>
                <a:ext cx="3813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−</m:t>
                      </m:r>
                      <m:r>
                        <a:rPr lang="en-US" altLang="ko-KR" sz="105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4244903"/>
                <a:ext cx="381323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710075" y="3678932"/>
                <a:ext cx="3080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75" y="3678932"/>
                <a:ext cx="308097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193594" y="3678932"/>
                <a:ext cx="40908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94" y="3678932"/>
                <a:ext cx="409086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082072" y="4060237"/>
                <a:ext cx="46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72" y="4060237"/>
                <a:ext cx="46859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588762" y="3184885"/>
                <a:ext cx="47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762" y="3184885"/>
                <a:ext cx="473911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339752" y="1484784"/>
                <a:ext cx="1140761" cy="548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484784"/>
                <a:ext cx="1140761" cy="54874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545916" y="1484784"/>
                <a:ext cx="1272015" cy="548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16" y="1484784"/>
                <a:ext cx="1272015" cy="54874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2020-11-02T08:11:51Z</dcterms:modified>
</cp:coreProperties>
</file>