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66" r:id="rId6"/>
    <p:sldId id="267" r:id="rId7"/>
    <p:sldId id="258" r:id="rId8"/>
    <p:sldId id="259" r:id="rId9"/>
    <p:sldId id="260" r:id="rId10"/>
    <p:sldId id="256" r:id="rId11"/>
    <p:sldId id="257" r:id="rId12"/>
    <p:sldId id="261" r:id="rId13"/>
    <p:sldId id="269" r:id="rId14"/>
    <p:sldId id="270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>
        <p:scale>
          <a:sx n="125" d="100"/>
          <a:sy n="125" d="100"/>
        </p:scale>
        <p:origin x="-1224" y="-57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1.png"/><Relationship Id="rId7" Type="http://schemas.openxmlformats.org/officeDocument/2006/relationships/image" Target="../media/image140.png"/><Relationship Id="rId12" Type="http://schemas.microsoft.com/office/2007/relationships/hdphoto" Target="../media/hdphoto2.wdp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70.png"/><Relationship Id="rId4" Type="http://schemas.openxmlformats.org/officeDocument/2006/relationships/image" Target="../media/image22.png"/><Relationship Id="rId9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xmlns="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xmlns="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xmlns="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xmlns="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xmlns="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xmlns="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xmlns="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xmlns="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xmlns="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xmlns="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xmlns="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xmlns="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xmlns="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xmlns="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xmlns="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xmlns="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xmlns="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xmlns="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xmlns="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xmlns="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xmlns="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xmlns="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xmlns="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xmlns="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xmlns="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xmlns="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xmlns="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xmlns="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xmlns="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xmlns="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xmlns="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xmlns="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xmlns="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xmlns="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xmlns="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xmlns="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xmlns="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xmlns="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xmlns="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xmlns="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xmlns="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xmlns="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xmlns="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xmlns="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xmlns="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xmlns="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xmlns="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xmlns="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xmlns="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xmlns="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xmlns="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xmlns="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xmlns="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xmlns="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xmlns="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xmlns="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xmlns="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1BF9F06-0991-468D-8349-6B35F7061937}"/>
              </a:ext>
            </a:extLst>
          </p:cNvPr>
          <p:cNvSpPr txBox="1"/>
          <p:nvPr/>
        </p:nvSpPr>
        <p:spPr>
          <a:xfrm>
            <a:off x="4539240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B9808E6-A5DB-4C5B-8EA9-D7841F12F0BE}"/>
              </a:ext>
            </a:extLst>
          </p:cNvPr>
          <p:cNvSpPr txBox="1"/>
          <p:nvPr/>
        </p:nvSpPr>
        <p:spPr>
          <a:xfrm>
            <a:off x="3978263" y="324489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3460AABE-49C3-4A25-B0A5-5326C3838920}"/>
                  </a:ext>
                </a:extLst>
              </p:cNvPr>
              <p:cNvSpPr txBox="1"/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모평균의 차이</a:t>
                </a:r>
                <a:r>
                  <a:rPr lang="en-US" altLang="ko-KR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3"/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3460AABE-49C3-4A25-B0A5-5326C383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72" t="-6557" r="-187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F22571D-3744-43F2-B47A-33FBDE888CF5}"/>
              </a:ext>
            </a:extLst>
          </p:cNvPr>
          <p:cNvSpPr txBox="1"/>
          <p:nvPr/>
        </p:nvSpPr>
        <p:spPr>
          <a:xfrm>
            <a:off x="3060757" y="4083918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간 차이의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637A9EBD-8651-4827-A9C8-718C09951F70}"/>
                  </a:ext>
                </a:extLst>
              </p:cNvPr>
              <p:cNvSpPr txBox="1"/>
              <p:nvPr/>
            </p:nvSpPr>
            <p:spPr>
              <a:xfrm>
                <a:off x="4422326" y="753142"/>
                <a:ext cx="1638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차이 </a:t>
                </a:r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637A9EBD-8651-4827-A9C8-718C09951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26" y="753142"/>
                <a:ext cx="163897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372" r="-1115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30DFB557-63B6-4825-A4E9-AA48679DDB80}"/>
                  </a:ext>
                </a:extLst>
              </p:cNvPr>
              <p:cNvSpPr txBox="1"/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차이</a:t>
                </a:r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30DFB557-63B6-4825-A4E9-AA48679D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blipFill rotWithShape="1">
                <a:blip r:embed="rId5"/>
                <a:stretch>
                  <a:fillRect r="-787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xmlns="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xmlns="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(100A%)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46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1F03C674-C6CF-4F36-B663-F067B8C6A3F1}"/>
                  </a:ext>
                </a:extLst>
              </p:cNvPr>
              <p:cNvSpPr txBox="1"/>
              <p:nvPr/>
            </p:nvSpPr>
            <p:spPr>
              <a:xfrm>
                <a:off x="627864" y="1165661"/>
                <a:ext cx="8349783" cy="200035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54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5400" b="0" i="1" smtClean="0">
                                  <a:latin typeface="Cambria Math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5400" b="0" i="1" smtClean="0">
                                      <a:latin typeface="Cambria Math"/>
                                      <a:ea typeface="+mj-e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b="0" i="1" smtClean="0">
                                          <a:latin typeface="Cambria Math"/>
                                          <a:ea typeface="+mj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5400" b="0" i="1" smtClean="0">
                              <a:latin typeface="Cambria Math"/>
                            </a:rPr>
                            <m:t>− </m:t>
                          </m:r>
                          <m:r>
                            <m:rPr>
                              <m:lit/>
                            </m:rPr>
                            <a:rPr lang="en-US" altLang="ko-KR" sz="5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5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5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5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5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03C674-C6CF-4F36-B663-F067B8C6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" y="1165661"/>
                <a:ext cx="8349783" cy="20003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xmlns="" id="{2A90EE11-FFDF-4793-BB72-3297684AEC64}"/>
              </a:ext>
            </a:extLst>
          </p:cNvPr>
          <p:cNvSpPr/>
          <p:nvPr/>
        </p:nvSpPr>
        <p:spPr>
          <a:xfrm>
            <a:off x="2128509" y="1230600"/>
            <a:ext cx="2844180" cy="869855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4784F93-4521-42EA-8614-1F6026DF9643}"/>
              </a:ext>
            </a:extLst>
          </p:cNvPr>
          <p:cNvSpPr txBox="1"/>
          <p:nvPr/>
        </p:nvSpPr>
        <p:spPr>
          <a:xfrm>
            <a:off x="2295287" y="798553"/>
            <a:ext cx="251062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두 </a:t>
            </a:r>
            <a:r>
              <a:rPr lang="ko-KR" altLang="en-US" sz="2000" dirty="0" smtClean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표본 </a:t>
            </a:r>
            <a:r>
              <a:rPr lang="ko-KR" altLang="en-US" sz="2000" dirty="0" smtClean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그</a:t>
            </a:r>
            <a:r>
              <a:rPr lang="ko-KR" altLang="en-US" sz="2000" dirty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룹</a:t>
            </a:r>
            <a:r>
              <a:rPr lang="ko-KR" altLang="en-US" sz="2000" dirty="0" smtClean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 평균의 </a:t>
            </a:r>
            <a:r>
              <a:rPr lang="ko-KR" altLang="en-US" sz="2000" dirty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차이</a:t>
            </a:r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C9189074-32B1-4A02-B1FB-D9144D6A1906}"/>
              </a:ext>
            </a:extLst>
          </p:cNvPr>
          <p:cNvSpPr/>
          <p:nvPr/>
        </p:nvSpPr>
        <p:spPr>
          <a:xfrm>
            <a:off x="4191452" y="2371204"/>
            <a:ext cx="2293405" cy="875622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F86B288-1C9F-4E2C-B891-CD0BAE381D16}"/>
              </a:ext>
            </a:extLst>
          </p:cNvPr>
          <p:cNvSpPr txBox="1"/>
          <p:nvPr/>
        </p:nvSpPr>
        <p:spPr>
          <a:xfrm>
            <a:off x="3405573" y="3390841"/>
            <a:ext cx="386516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두 그룹 간 평균 차이에 대한</a:t>
            </a:r>
            <a:endParaRPr lang="en-US" altLang="ko-KR" sz="2800" dirty="0">
              <a:solidFill>
                <a:srgbClr val="92D05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불확실도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B52B2B1-E82B-41DB-8FAA-67F462520356}"/>
              </a:ext>
            </a:extLst>
          </p:cNvPr>
          <p:cNvSpPr txBox="1"/>
          <p:nvPr/>
        </p:nvSpPr>
        <p:spPr>
          <a:xfrm>
            <a:off x="166354" y="1016248"/>
            <a:ext cx="1771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표본 평균 차이의</a:t>
            </a:r>
            <a:endParaRPr lang="en-US" altLang="ko-KR" sz="2000" dirty="0">
              <a:solidFill>
                <a:schemeClr val="accent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통계적인 지표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BD4EB803-9313-4680-82FD-41274E7585FC}"/>
              </a:ext>
            </a:extLst>
          </p:cNvPr>
          <p:cNvSpPr/>
          <p:nvPr/>
        </p:nvSpPr>
        <p:spPr>
          <a:xfrm>
            <a:off x="678466" y="1772497"/>
            <a:ext cx="747417" cy="911867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">
            <a:extLst>
              <a:ext uri="{FF2B5EF4-FFF2-40B4-BE49-F238E27FC236}">
                <a16:creationId xmlns:a16="http://schemas.microsoft.com/office/drawing/2014/main" xmlns="" id="{2A90EE11-FFDF-4793-BB72-3297684AEC64}"/>
              </a:ext>
            </a:extLst>
          </p:cNvPr>
          <p:cNvSpPr/>
          <p:nvPr/>
        </p:nvSpPr>
        <p:spPr>
          <a:xfrm>
            <a:off x="5870693" y="1230599"/>
            <a:ext cx="2844180" cy="86985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784F93-4521-42EA-8614-1F6026DF9643}"/>
              </a:ext>
            </a:extLst>
          </p:cNvPr>
          <p:cNvSpPr txBox="1"/>
          <p:nvPr/>
        </p:nvSpPr>
        <p:spPr>
          <a:xfrm>
            <a:off x="6163307" y="798553"/>
            <a:ext cx="225895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두 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모집단 평균의 </a:t>
            </a:r>
            <a:r>
              <a:rPr lang="ko-KR" altLang="en-US" sz="2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차이</a:t>
            </a:r>
          </a:p>
        </p:txBody>
      </p:sp>
    </p:spTree>
    <p:extLst>
      <p:ext uri="{BB962C8B-B14F-4D97-AF65-F5344CB8AC3E}">
        <p14:creationId xmlns:p14="http://schemas.microsoft.com/office/powerpoint/2010/main" val="414182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245CC-9F28-4F8F-BDD7-FF635F76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6454F4D-04AE-466D-9F07-EFBCB8F7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9" y="784259"/>
            <a:ext cx="4980297" cy="373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D05EFA-CCB1-49B4-BF5F-2F1B250DEFAC}"/>
              </a:ext>
            </a:extLst>
          </p:cNvPr>
          <p:cNvSpPr txBox="1"/>
          <p:nvPr/>
        </p:nvSpPr>
        <p:spPr>
          <a:xfrm>
            <a:off x="4590411" y="2947759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0.3296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4658033" y="70341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1BB980-3874-45FF-B289-159802235E5D}"/>
                  </a:ext>
                </a:extLst>
              </p:cNvPr>
              <p:cNvSpPr txBox="1"/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1BB980-3874-45FF-B289-159802235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5305158" y="177966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7" y="836229"/>
            <a:ext cx="4628051" cy="346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" y="830647"/>
            <a:ext cx="4638261" cy="3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D05EFA-CCB1-49B4-BF5F-2F1B250DEFAC}"/>
              </a:ext>
            </a:extLst>
          </p:cNvPr>
          <p:cNvSpPr txBox="1"/>
          <p:nvPr/>
        </p:nvSpPr>
        <p:spPr>
          <a:xfrm>
            <a:off x="1811253" y="3147814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0.95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DE88EA-4DD8-4194-801B-0C749D0A581F}"/>
              </a:ext>
            </a:extLst>
          </p:cNvPr>
          <p:cNvSpPr txBox="1"/>
          <p:nvPr/>
        </p:nvSpPr>
        <p:spPr>
          <a:xfrm>
            <a:off x="6268581" y="314781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0.99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3452857" y="2571750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A3A50EE-392C-4705-A30D-BA21B1E8A26A}"/>
              </a:ext>
            </a:extLst>
          </p:cNvPr>
          <p:cNvCxnSpPr>
            <a:cxnSpLocks/>
          </p:cNvCxnSpPr>
          <p:nvPr/>
        </p:nvCxnSpPr>
        <p:spPr>
          <a:xfrm>
            <a:off x="1425153" y="2565132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=−2.228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AE4EE2AE-D8F7-4FD0-A389-BCC26858631F}"/>
              </a:ext>
            </a:extLst>
          </p:cNvPr>
          <p:cNvCxnSpPr>
            <a:cxnSpLocks/>
          </p:cNvCxnSpPr>
          <p:nvPr/>
        </p:nvCxnSpPr>
        <p:spPr>
          <a:xfrm>
            <a:off x="5438763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97BD5BE-BAE5-4A67-B0B9-F5A315457A3D}"/>
                  </a:ext>
                </a:extLst>
              </p:cNvPr>
              <p:cNvSpPr txBox="1"/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=−3.169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97BD5BE-BAE5-4A67-B0B9-F5A31545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B434C2C-03AB-4616-80A1-A55C5A269E6E}"/>
              </a:ext>
            </a:extLst>
          </p:cNvPr>
          <p:cNvSpPr txBox="1"/>
          <p:nvPr/>
        </p:nvSpPr>
        <p:spPr>
          <a:xfrm>
            <a:off x="1093392" y="541232"/>
            <a:ext cx="690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자유도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경우 넓이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0.95, 0.99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얻기 위한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t-value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1C83BC5-CD72-4402-A822-571C7099DA75}"/>
              </a:ext>
            </a:extLst>
          </p:cNvPr>
          <p:cNvCxnSpPr>
            <a:cxnSpLocks/>
          </p:cNvCxnSpPr>
          <p:nvPr/>
        </p:nvCxnSpPr>
        <p:spPr>
          <a:xfrm>
            <a:off x="8250419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1E81D9F-AA9E-4174-AC1E-B87D76501210}"/>
                  </a:ext>
                </a:extLst>
              </p:cNvPr>
              <p:cNvSpPr txBox="1"/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1E81D9F-AA9E-4174-AC1E-B87D7650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5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7A1AD63-4F58-407D-9227-A858A14DD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"/>
          <a:stretch/>
        </p:blipFill>
        <p:spPr bwMode="auto">
          <a:xfrm>
            <a:off x="1893888" y="100930"/>
            <a:ext cx="5356225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57B5521-EF3A-46FF-8F95-B68A07DB5518}"/>
              </a:ext>
            </a:extLst>
          </p:cNvPr>
          <p:cNvSpPr/>
          <p:nvPr/>
        </p:nvSpPr>
        <p:spPr>
          <a:xfrm>
            <a:off x="5171873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AE9AA44-9AAF-4B79-84FA-756B05BAD5E6}"/>
              </a:ext>
            </a:extLst>
          </p:cNvPr>
          <p:cNvSpPr/>
          <p:nvPr/>
        </p:nvSpPr>
        <p:spPr>
          <a:xfrm>
            <a:off x="5162347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811F6B1-D2E8-4CF0-8577-B558A14B3288}"/>
              </a:ext>
            </a:extLst>
          </p:cNvPr>
          <p:cNvSpPr/>
          <p:nvPr/>
        </p:nvSpPr>
        <p:spPr>
          <a:xfrm>
            <a:off x="6042877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594718F-DAC7-45D6-939A-098E335F97F6}"/>
              </a:ext>
            </a:extLst>
          </p:cNvPr>
          <p:cNvSpPr/>
          <p:nvPr/>
        </p:nvSpPr>
        <p:spPr>
          <a:xfrm>
            <a:off x="6038114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xmlns="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xmlns="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xmlns="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xmlns="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xmlns="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xmlns="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xmlns="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xmlns="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435</Words>
  <Application>Microsoft Office PowerPoint</Application>
  <PresentationFormat>화면 슬라이드 쇼(16:9)</PresentationFormat>
  <Paragraphs>229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34</cp:revision>
  <dcterms:created xsi:type="dcterms:W3CDTF">2021-01-06T04:50:46Z</dcterms:created>
  <dcterms:modified xsi:type="dcterms:W3CDTF">2021-01-18T03:05:42Z</dcterms:modified>
</cp:coreProperties>
</file>