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8" r:id="rId6"/>
    <p:sldId id="262" r:id="rId7"/>
    <p:sldId id="264" r:id="rId8"/>
    <p:sldId id="25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76282E4-2607-4A7B-AC8E-EE80D256273E}"/>
              </a:ext>
            </a:extLst>
          </p:cNvPr>
          <p:cNvGrpSpPr/>
          <p:nvPr/>
        </p:nvGrpSpPr>
        <p:grpSpPr>
          <a:xfrm>
            <a:off x="1259632" y="1124744"/>
            <a:ext cx="4228670" cy="4176464"/>
            <a:chOff x="1655676" y="332656"/>
            <a:chExt cx="5832648" cy="5760640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xmlns="" id="{AFD4DA42-7792-4F7D-82DD-249D32289E72}"/>
                </a:ext>
              </a:extLst>
            </p:cNvPr>
            <p:cNvSpPr/>
            <p:nvPr/>
          </p:nvSpPr>
          <p:spPr>
            <a:xfrm>
              <a:off x="1655676" y="332656"/>
              <a:ext cx="5832648" cy="576064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4228670"/>
                        <a:gd name="connsiteY0" fmla="*/ 4176464 h 4176464"/>
                        <a:gd name="connsiteX1" fmla="*/ 2114335 w 4228670"/>
                        <a:gd name="connsiteY1" fmla="*/ 0 h 4176464"/>
                        <a:gd name="connsiteX2" fmla="*/ 4228670 w 4228670"/>
                        <a:gd name="connsiteY2" fmla="*/ 4176464 h 4176464"/>
                        <a:gd name="connsiteX3" fmla="*/ 0 w 4228670"/>
                        <a:gd name="connsiteY3" fmla="*/ 4176464 h 4176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228670" h="4176464" extrusionOk="0">
                          <a:moveTo>
                            <a:pt x="0" y="4176464"/>
                          </a:moveTo>
                          <a:cubicBezTo>
                            <a:pt x="992032" y="2479577"/>
                            <a:pt x="1835524" y="807589"/>
                            <a:pt x="2114335" y="0"/>
                          </a:cubicBezTo>
                          <a:cubicBezTo>
                            <a:pt x="2425386" y="908624"/>
                            <a:pt x="3617883" y="2781888"/>
                            <a:pt x="4228670" y="4176464"/>
                          </a:cubicBezTo>
                          <a:cubicBezTo>
                            <a:pt x="3200773" y="4311064"/>
                            <a:pt x="1932197" y="4019268"/>
                            <a:pt x="0" y="41764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4E52AF2F-3459-461C-BDA1-70220CBD9AB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3599892" y="332656"/>
              <a:ext cx="972108" cy="568863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8A4267E0-DEA5-48FF-BA33-295AC66BC5C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4572000" y="332656"/>
              <a:ext cx="972108" cy="576064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9E343086-D2F5-489F-9E39-1385961BBC0B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3113838" y="3212976"/>
              <a:ext cx="291632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771E8AA-4505-4A71-BCBE-79378D3B24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653136"/>
              <a:ext cx="432048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2501C24B-3F12-49D5-AE6D-D140CFB5F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1772816"/>
              <a:ext cx="144016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래픽 35" descr="뒤로 윤곽선">
            <a:extLst>
              <a:ext uri="{FF2B5EF4-FFF2-40B4-BE49-F238E27FC236}">
                <a16:creationId xmlns:a16="http://schemas.microsoft.com/office/drawing/2014/main" xmlns="" id="{855F08D9-AB50-4607-BCF0-7998CD949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198096">
            <a:off x="4482940" y="105301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62F256E-4ECE-4423-9568-42AAF5712E37}"/>
              </a:ext>
            </a:extLst>
          </p:cNvPr>
          <p:cNvSpPr txBox="1"/>
          <p:nvPr/>
        </p:nvSpPr>
        <p:spPr>
          <a:xfrm>
            <a:off x="5028335" y="1844824"/>
            <a:ext cx="3026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삼각형이 몇 개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들어있을까요</a:t>
            </a:r>
            <a:r>
              <a:rPr lang="en-US" altLang="ko-KR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</a:p>
          <a:p>
            <a:pPr algn="ctr"/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☆전체와 부분☆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46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r="-50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r="-50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r="-50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r="-50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176236" y="2548282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76236" y="29309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76236" y="330286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76236" y="366830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𝒕𝒓𝒆𝒂𝒕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976626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128754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352889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72606" y="1052736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</a:t>
            </a:r>
            <a:r>
              <a:rPr lang="en-US" altLang="ko-KR" b="1" u="sng" dirty="0" smtClean="0"/>
              <a:t>RM</a:t>
            </a:r>
            <a:r>
              <a:rPr lang="en-US" altLang="ko-KR" dirty="0" smtClean="0"/>
              <a:t>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9617135" y="515121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617135" y="553390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617135" y="59057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617135" y="627123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</m:t>
                              </m:r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𝒕𝒎𝒆𝒏𝒕</m:t>
                              </m:r>
                            </m:e>
                          </m:eqArr>
                        </m:sub>
                      </m:sSub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1417525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2569653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13793788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813505" y="3655664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</a:t>
            </a:r>
            <a:r>
              <a:rPr lang="en-US" altLang="ko-KR" b="1" u="sng" dirty="0" smtClean="0"/>
              <a:t>RM</a:t>
            </a:r>
            <a:r>
              <a:rPr lang="en-US" altLang="ko-KR" dirty="0" smtClean="0"/>
              <a:t>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오른쪽 화살표 21"/>
          <p:cNvSpPr/>
          <p:nvPr/>
        </p:nvSpPr>
        <p:spPr>
          <a:xfrm>
            <a:off x="9885731" y="8593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9885731" y="119031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885731" y="157945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9885731" y="19103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6"/>
          <p:cNvSpPr/>
          <p:nvPr/>
        </p:nvSpPr>
        <p:spPr>
          <a:xfrm rot="5400000">
            <a:off x="11182065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12632674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4030179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260632" y="-421908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8" y="332656"/>
            <a:ext cx="7682084" cy="620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7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xmlns="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108197" r="-1015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8197" r="-101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208197" r="-1015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8197" r="-101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308197" r="-1015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8197" r="-101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408197" r="-1015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08197" r="-101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8" t="-508197" r="-2005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508197" r="-1015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08197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xmlns="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108197" r="-2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108197" r="-1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108197" r="-276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208197" r="-2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208197" r="-1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208197" r="-276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308197" r="-2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308197" r="-1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308197" r="-276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408197" r="-2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408197" r="-1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408197" r="-276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2" t="-508197" r="-27721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508197" r="-2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508197" r="-1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508197" r="-276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00000" r="-1997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00000" r="-100238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00000" b="-104098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03333" r="-199763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03333" r="-100238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03333" b="-95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98361" r="-199763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98361" r="-100238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98361" b="-8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398361" r="-199763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398361" r="-10023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398361" b="-7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498361" r="-199763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498361" r="-100238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498361" b="-642623"/>
                          </a:stretch>
                        </a:blipFill>
                      </a:tcPr>
                    </a:tc>
                  </a:tr>
                  <a:tr h="12748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74641" r="-199763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74641" r="-100238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74641" b="-87560"/>
                          </a:stretch>
                        </a:blipFill>
                      </a:tcPr>
                    </a:tc>
                  </a:tr>
                  <a:tr h="6831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512500" r="-199763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512500" r="-100238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512500" b="-63393"/>
                          </a:stretch>
                        </a:blip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124590" b="-163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780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모서리가 둥근 직사각형 4"/>
              <p:cNvSpPr/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 smtClean="0"/>
                  <a:t>처치 간 변동</a:t>
                </a:r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처치 그룹 내 변동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2936714" y="1319064"/>
            <a:ext cx="105922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5024946" y="1319064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모서리가 둥근 직사각형 26"/>
              <p:cNvSpPr/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 smtClean="0"/>
                  <a:t>처치 간 변동의 자유도</a:t>
                </a:r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모서리가 둥근 직사각형 27"/>
              <p:cNvSpPr/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처치 그룹 내 자유도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7" idx="0"/>
          </p:cNvCxnSpPr>
          <p:nvPr/>
        </p:nvCxnSpPr>
        <p:spPr>
          <a:xfrm flipH="1">
            <a:off x="2576674" y="4055368"/>
            <a:ext cx="141926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8" idx="0"/>
          </p:cNvCxnSpPr>
          <p:nvPr/>
        </p:nvCxnSpPr>
        <p:spPr>
          <a:xfrm>
            <a:off x="5024946" y="4055368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/>
              <p:cNvSpPr/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전체 변동</a:t>
                </a:r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모서리가 둥근 직사각형 25"/>
              <p:cNvSpPr/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전체 자유도</a:t>
                </a:r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6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815148" y="233402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5148" y="266495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15148" y="305410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15148" y="338503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2111482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562091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959596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90049" y="1052736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60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/>
              <p:cNvSpPr/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전체 변동</a:t>
                </a:r>
                <a:endParaRPr lang="en-US" altLang="ko-KR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모서리가 둥근 직사각형 4"/>
              <p:cNvSpPr/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 변동</a:t>
                </a:r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피험자 내 변동</a:t>
                </a:r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3278983" y="911654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4930142" y="911654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/>
              <p:cNvSpPr/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 smtClean="0">
                    <a:solidFill>
                      <a:schemeClr val="bg1"/>
                    </a:solidFill>
                  </a:rPr>
                  <a:t>처치 간 변동</a:t>
                </a:r>
                <a:endParaRPr lang="en-US" altLang="ko-KR" sz="1600" b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모서리가 둥근 직사각형 24"/>
              <p:cNvSpPr/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</m:oMath>
                  </m:oMathPara>
                </a14:m>
                <a:endParaRPr lang="en-US" altLang="ko-KR" sz="16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endCxn id="23" idx="0"/>
          </p:cNvCxnSpPr>
          <p:nvPr/>
        </p:nvCxnSpPr>
        <p:spPr>
          <a:xfrm flipH="1">
            <a:off x="4434237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72198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모서리가 둥근 직사각형 27"/>
              <p:cNvSpPr/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전체 자유</a:t>
                </a:r>
                <a:r>
                  <a:rPr lang="ko-KR" altLang="en-US" sz="1600" dirty="0"/>
                  <a:t>도</a:t>
                </a:r>
                <a:endParaRPr lang="en-US" altLang="ko-KR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모서리가 둥근 직사각형 28"/>
              <p:cNvSpPr/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 변동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자유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도</a:t>
                </a:r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모서리가 둥근 직사각형 29"/>
              <p:cNvSpPr/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피험자 내 변동 자유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도</a:t>
                </a:r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모서리가 둥근 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29" idx="0"/>
          </p:cNvCxnSpPr>
          <p:nvPr/>
        </p:nvCxnSpPr>
        <p:spPr>
          <a:xfrm flipH="1">
            <a:off x="3278983" y="4080006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4930142" y="4080006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모서리가 둥근 직사각형 32"/>
              <p:cNvSpPr/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 smtClean="0">
                    <a:solidFill>
                      <a:schemeClr val="bg1"/>
                    </a:solidFill>
                  </a:rPr>
                  <a:t>처치 간 변동 자유도</a:t>
                </a:r>
                <a:endParaRPr lang="en-US" altLang="ko-KR" sz="1600" b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모서리가 둥근 직사각형 33"/>
              <p:cNvSpPr/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자유도</m:t>
                      </m:r>
                    </m:oMath>
                  </m:oMathPara>
                </a14:m>
                <a:endParaRPr lang="en-US" altLang="ko-KR" sz="16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3" idx="0"/>
          </p:cNvCxnSpPr>
          <p:nvPr/>
        </p:nvCxnSpPr>
        <p:spPr>
          <a:xfrm flipH="1">
            <a:off x="4434237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372198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4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1421</Words>
  <Application>Microsoft Office PowerPoint</Application>
  <PresentationFormat>화면 슬라이드 쇼(4:3)</PresentationFormat>
  <Paragraphs>271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17</cp:revision>
  <dcterms:created xsi:type="dcterms:W3CDTF">2006-10-05T04:04:58Z</dcterms:created>
  <dcterms:modified xsi:type="dcterms:W3CDTF">2021-11-15T06:24:07Z</dcterms:modified>
</cp:coreProperties>
</file>