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2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79F05-B8C6-463C-838B-1ABC729653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F00956-AB36-40F7-9279-88EF4CBEF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9A6303-8BCE-4924-8E08-DFE1988C9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F19A-11B1-4A63-9EC9-31A501072D42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836100-49F3-460D-9A29-1ED522503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2911F3-29AF-4BAE-B1C5-0879476D9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7AA1-7C91-4EEC-9301-C7280A2C3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193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050C8-1C88-4E5B-948A-F9875B15D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A7AC2C-782C-4099-9C66-C6B2E883C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CB70F0-E62C-43AF-B277-23458F414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F19A-11B1-4A63-9EC9-31A501072D42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07FCA5-B768-4B40-904B-BB86ADA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19B3AC-59A3-42B8-9891-5D6AFC91D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7AA1-7C91-4EEC-9301-C7280A2C3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26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E1C204-4079-4205-950C-13691AE798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DC96BA-CFFB-4517-A857-2DB0976BC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91CFC7-29A7-4690-A6A3-C90D594BA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F19A-11B1-4A63-9EC9-31A501072D42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913331-FC24-4605-A633-E91AEA7A6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5008FA-754D-45A3-8DB2-FD1F282F0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7AA1-7C91-4EEC-9301-C7280A2C3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359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662A9-E008-41E9-AA3F-C402BD21C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5E99DA-E4DF-4BCA-98E7-881D67BD6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8A1ED4-1A4D-42A6-A057-A25E217D6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F19A-11B1-4A63-9EC9-31A501072D42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95E551-5FF5-49FB-B65D-1B1DBD726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25CC1-7B59-4CAC-B877-27AACA77C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7AA1-7C91-4EEC-9301-C7280A2C3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997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C985E-B6C9-4162-B926-39BD2E678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E6A6DC-EB67-4703-B403-ABFD4DAD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E78881-5A94-4910-8D98-1147F307F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F19A-11B1-4A63-9EC9-31A501072D42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7A719E-DF0D-418A-B8BE-642C03CF7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1AE32E-3D73-4B0B-9F56-B16994EF4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7AA1-7C91-4EEC-9301-C7280A2C3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96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0029C-9BB3-4FE1-A480-8E9BAC35D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A0C288-3B22-44B5-A612-428E3049DA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DE9CC0-B8D9-43DA-8BA7-D73234B89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E730BF-6518-4FC1-A50B-82F8B5ACC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F19A-11B1-4A63-9EC9-31A501072D42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E39B25-2544-45FB-B80F-A4E52C6E0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A822BA-3524-4CAB-9743-35171EACA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7AA1-7C91-4EEC-9301-C7280A2C3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626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BA0AC-5493-4858-8A57-DE2FE1EB7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7B8518-4CE4-4361-BA62-68FA821EF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005471-91C6-4267-BBF7-5296E84A5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2687F0-F9E7-4DEA-A49C-95CCD72FE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16A153-47F7-408C-A355-BCB73C936F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62983B-6523-4F76-A0BF-1E1158B10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F19A-11B1-4A63-9EC9-31A501072D42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D43231-F418-4002-B857-F4EEF4181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8E0AE3-4661-4FC0-A801-A2CA73876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7AA1-7C91-4EEC-9301-C7280A2C3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33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49F096-52DC-4E4F-A109-BE0457B1E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928917-2F69-49EB-B253-DED510345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F19A-11B1-4A63-9EC9-31A501072D42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CFB7EA-BADA-4927-971B-0666373F1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944D3F-E721-4E29-935C-ACD0826EE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7AA1-7C91-4EEC-9301-C7280A2C3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496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6559A3-A3EA-4BC2-A7E8-48CCE8A39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F19A-11B1-4A63-9EC9-31A501072D42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33F221-5DCA-4426-BF40-82AC2A685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E4CAFB-73A5-421E-816D-BCACB8C81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7AA1-7C91-4EEC-9301-C7280A2C3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47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B594C2-514A-415C-B252-63253ABBE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35DF8E-E2C5-4F0F-8041-4C199A9C1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D3203D-FAC0-40B1-B36A-95438C5F8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2CAF81-12B4-422B-B0DA-80CEC245B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F19A-11B1-4A63-9EC9-31A501072D42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942B12-7C8B-4491-A238-23134E6CF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CC6DF5-D5D7-42D5-8E77-51F174F3B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7AA1-7C91-4EEC-9301-C7280A2C3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968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960D1-1695-42AB-8426-437EBD24C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CA1A8C-D003-4686-B5C5-12EAF1C65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1AE501-51C1-4EE4-90CF-8F785A210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8D4366-9670-4D32-BCEF-8CFCF1B53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F19A-11B1-4A63-9EC9-31A501072D42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B91F72-7941-48CA-A6CC-A07E26C9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D0FA22-A4AD-44E0-BCE7-C79A720F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7AA1-7C91-4EEC-9301-C7280A2C3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49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0C0756-944F-4B2E-A39F-A8CE98A68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2948D7-FF9C-4F73-A5A7-6E4BB597D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2D6B10-DE49-4CEF-837E-3B8A4BDA30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8F19A-11B1-4A63-9EC9-31A501072D42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844822-0B67-4A6F-A2C4-F345456C2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60A98-7324-4AE8-940D-B77A19571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C7AA1-7C91-4EEC-9301-C7280A2C3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955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3FBEDD2-9FDD-4417-8099-C8AAE33FABFC}"/>
              </a:ext>
            </a:extLst>
          </p:cNvPr>
          <p:cNvCxnSpPr>
            <a:cxnSpLocks/>
          </p:cNvCxnSpPr>
          <p:nvPr/>
        </p:nvCxnSpPr>
        <p:spPr>
          <a:xfrm flipV="1">
            <a:off x="2240113" y="1427060"/>
            <a:ext cx="1847962" cy="4261922"/>
          </a:xfrm>
          <a:prstGeom prst="straightConnector1">
            <a:avLst/>
          </a:prstGeom>
          <a:ln w="762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4DDF3C4-C30E-465B-BFD6-9C6F153ECD21}"/>
              </a:ext>
            </a:extLst>
          </p:cNvPr>
          <p:cNvCxnSpPr>
            <a:cxnSpLocks/>
          </p:cNvCxnSpPr>
          <p:nvPr/>
        </p:nvCxnSpPr>
        <p:spPr>
          <a:xfrm>
            <a:off x="2240114" y="5688982"/>
            <a:ext cx="4943918" cy="0"/>
          </a:xfrm>
          <a:prstGeom prst="straightConnector1">
            <a:avLst/>
          </a:prstGeom>
          <a:ln w="762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79EAD9D-DDD0-4CAE-8E4A-409E686834DF}"/>
              </a:ext>
            </a:extLst>
          </p:cNvPr>
          <p:cNvCxnSpPr/>
          <p:nvPr/>
        </p:nvCxnSpPr>
        <p:spPr>
          <a:xfrm>
            <a:off x="2240114" y="5688982"/>
            <a:ext cx="223281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F1D3714-B5A2-440B-A543-9AD09A05DCF9}"/>
              </a:ext>
            </a:extLst>
          </p:cNvPr>
          <p:cNvCxnSpPr>
            <a:cxnSpLocks/>
          </p:cNvCxnSpPr>
          <p:nvPr/>
        </p:nvCxnSpPr>
        <p:spPr>
          <a:xfrm flipV="1">
            <a:off x="2240114" y="3417714"/>
            <a:ext cx="984818" cy="227126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F1C23B8-2998-4007-8A52-6E605179BA34}"/>
                  </a:ext>
                </a:extLst>
              </p:cNvPr>
              <p:cNvSpPr txBox="1"/>
              <p:nvPr/>
            </p:nvSpPr>
            <p:spPr>
              <a:xfrm>
                <a:off x="3863051" y="5818275"/>
                <a:ext cx="889335" cy="863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3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36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6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3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F1C23B8-2998-4007-8A52-6E605179B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051" y="5818275"/>
                <a:ext cx="889335" cy="863928"/>
              </a:xfrm>
              <a:prstGeom prst="rect">
                <a:avLst/>
              </a:prstGeom>
              <a:blipFill>
                <a:blip r:embed="rId2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6FFDD7E-9292-42FD-8C42-EC950A10460A}"/>
                  </a:ext>
                </a:extLst>
              </p:cNvPr>
              <p:cNvSpPr txBox="1"/>
              <p:nvPr/>
            </p:nvSpPr>
            <p:spPr>
              <a:xfrm>
                <a:off x="6495562" y="5818275"/>
                <a:ext cx="1376940" cy="8639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3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36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6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3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6FFDD7E-9292-42FD-8C42-EC950A104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562" y="5818275"/>
                <a:ext cx="1376940" cy="863928"/>
              </a:xfrm>
              <a:prstGeom prst="rect">
                <a:avLst/>
              </a:prstGeom>
              <a:blipFill>
                <a:blip r:embed="rId3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167C7FE-2BED-4D69-9D09-8E641660B37F}"/>
                  </a:ext>
                </a:extLst>
              </p:cNvPr>
              <p:cNvSpPr txBox="1"/>
              <p:nvPr/>
            </p:nvSpPr>
            <p:spPr>
              <a:xfrm>
                <a:off x="2062861" y="2985748"/>
                <a:ext cx="902999" cy="9599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36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6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3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167C7FE-2BED-4D69-9D09-8E641660B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861" y="2985748"/>
                <a:ext cx="902999" cy="959987"/>
              </a:xfrm>
              <a:prstGeom prst="rect">
                <a:avLst/>
              </a:prstGeom>
              <a:blipFill>
                <a:blip r:embed="rId4"/>
                <a:stretch>
                  <a:fillRect b="-12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8C30D00-2045-4CBB-818E-7E315DBE5CB3}"/>
                  </a:ext>
                </a:extLst>
              </p:cNvPr>
              <p:cNvSpPr txBox="1"/>
              <p:nvPr/>
            </p:nvSpPr>
            <p:spPr>
              <a:xfrm>
                <a:off x="2514360" y="842100"/>
                <a:ext cx="1400610" cy="9599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36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6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3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8C30D00-2045-4CBB-818E-7E315DBE5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360" y="842100"/>
                <a:ext cx="1400610" cy="959987"/>
              </a:xfrm>
              <a:prstGeom prst="rect">
                <a:avLst/>
              </a:prstGeom>
              <a:blipFill>
                <a:blip r:embed="rId5"/>
                <a:stretch>
                  <a:fillRect b="-12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5ACF200-05F2-4660-92AE-B1A7B9F5D4B9}"/>
              </a:ext>
            </a:extLst>
          </p:cNvPr>
          <p:cNvCxnSpPr>
            <a:cxnSpLocks/>
          </p:cNvCxnSpPr>
          <p:nvPr/>
        </p:nvCxnSpPr>
        <p:spPr>
          <a:xfrm flipV="1">
            <a:off x="7184032" y="1427060"/>
            <a:ext cx="1847962" cy="4261922"/>
          </a:xfrm>
          <a:prstGeom prst="straightConnector1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F178B99-7DC6-4819-8EC6-929DF8488493}"/>
              </a:ext>
            </a:extLst>
          </p:cNvPr>
          <p:cNvCxnSpPr>
            <a:cxnSpLocks/>
          </p:cNvCxnSpPr>
          <p:nvPr/>
        </p:nvCxnSpPr>
        <p:spPr>
          <a:xfrm>
            <a:off x="4088076" y="1436910"/>
            <a:ext cx="4943918" cy="0"/>
          </a:xfrm>
          <a:prstGeom prst="straightConnector1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08DA4CA-9C07-4C1F-816E-6FF32020E8EE}"/>
              </a:ext>
            </a:extLst>
          </p:cNvPr>
          <p:cNvCxnSpPr>
            <a:cxnSpLocks/>
          </p:cNvCxnSpPr>
          <p:nvPr/>
        </p:nvCxnSpPr>
        <p:spPr>
          <a:xfrm flipV="1">
            <a:off x="2240113" y="1427059"/>
            <a:ext cx="6791881" cy="4261923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0815AC4-E8FC-4C18-B0E8-03F1581CAA66}"/>
                  </a:ext>
                </a:extLst>
              </p:cNvPr>
              <p:cNvSpPr txBox="1"/>
              <p:nvPr/>
            </p:nvSpPr>
            <p:spPr>
              <a:xfrm>
                <a:off x="6973858" y="175797"/>
                <a:ext cx="4955051" cy="1694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3600" dirty="0">
                  <a:solidFill>
                    <a:schemeClr val="tx1"/>
                  </a:solidFill>
                </a:endParaRPr>
              </a:p>
              <a:p>
                <a:endParaRPr lang="ko-KR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0815AC4-E8FC-4C18-B0E8-03F1581CA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858" y="175797"/>
                <a:ext cx="4955051" cy="16943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324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08DA4CA-9C07-4C1F-816E-6FF32020E8EE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2318049" y="996825"/>
            <a:ext cx="7267443" cy="4560339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235A2CFD-712E-461D-9FCE-4AF1789681F8}"/>
              </a:ext>
            </a:extLst>
          </p:cNvPr>
          <p:cNvSpPr/>
          <p:nvPr/>
        </p:nvSpPr>
        <p:spPr>
          <a:xfrm>
            <a:off x="2318049" y="3126863"/>
            <a:ext cx="3473151" cy="2430301"/>
          </a:xfrm>
          <a:custGeom>
            <a:avLst/>
            <a:gdLst>
              <a:gd name="connsiteX0" fmla="*/ 807720 w 2644140"/>
              <a:gd name="connsiteY0" fmla="*/ 0 h 1912620"/>
              <a:gd name="connsiteX1" fmla="*/ 2644140 w 2644140"/>
              <a:gd name="connsiteY1" fmla="*/ 0 h 1912620"/>
              <a:gd name="connsiteX2" fmla="*/ 1805940 w 2644140"/>
              <a:gd name="connsiteY2" fmla="*/ 1912620 h 1912620"/>
              <a:gd name="connsiteX3" fmla="*/ 0 w 2644140"/>
              <a:gd name="connsiteY3" fmla="*/ 1912620 h 1912620"/>
              <a:gd name="connsiteX4" fmla="*/ 807720 w 2644140"/>
              <a:gd name="connsiteY4" fmla="*/ 0 h 1912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4140" h="1912620">
                <a:moveTo>
                  <a:pt x="807720" y="0"/>
                </a:moveTo>
                <a:lnTo>
                  <a:pt x="2644140" y="0"/>
                </a:lnTo>
                <a:lnTo>
                  <a:pt x="1805940" y="1912620"/>
                </a:lnTo>
                <a:lnTo>
                  <a:pt x="0" y="1912620"/>
                </a:lnTo>
                <a:lnTo>
                  <a:pt x="807720" y="0"/>
                </a:lnTo>
                <a:close/>
              </a:path>
            </a:pathLst>
          </a:custGeom>
          <a:pattFill prst="wdDnDiag">
            <a:fgClr>
              <a:schemeClr val="accent6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3FBEDD2-9FDD-4417-8099-C8AAE33FABFC}"/>
              </a:ext>
            </a:extLst>
          </p:cNvPr>
          <p:cNvCxnSpPr>
            <a:cxnSpLocks/>
          </p:cNvCxnSpPr>
          <p:nvPr/>
        </p:nvCxnSpPr>
        <p:spPr>
          <a:xfrm flipV="1">
            <a:off x="2318049" y="996826"/>
            <a:ext cx="1977355" cy="4560338"/>
          </a:xfrm>
          <a:prstGeom prst="straightConnector1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4DDF3C4-C30E-465B-BFD6-9C6F153ECD21}"/>
              </a:ext>
            </a:extLst>
          </p:cNvPr>
          <p:cNvCxnSpPr>
            <a:cxnSpLocks/>
          </p:cNvCxnSpPr>
          <p:nvPr/>
        </p:nvCxnSpPr>
        <p:spPr>
          <a:xfrm>
            <a:off x="2318050" y="5557164"/>
            <a:ext cx="5290087" cy="0"/>
          </a:xfrm>
          <a:prstGeom prst="straightConnector1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79EAD9D-DDD0-4CAE-8E4A-409E686834DF}"/>
              </a:ext>
            </a:extLst>
          </p:cNvPr>
          <p:cNvCxnSpPr/>
          <p:nvPr/>
        </p:nvCxnSpPr>
        <p:spPr>
          <a:xfrm>
            <a:off x="2318050" y="5557164"/>
            <a:ext cx="238915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F1D3714-B5A2-440B-A543-9AD09A05DCF9}"/>
              </a:ext>
            </a:extLst>
          </p:cNvPr>
          <p:cNvCxnSpPr>
            <a:cxnSpLocks/>
          </p:cNvCxnSpPr>
          <p:nvPr/>
        </p:nvCxnSpPr>
        <p:spPr>
          <a:xfrm flipV="1">
            <a:off x="2318050" y="3126863"/>
            <a:ext cx="1053774" cy="243030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F1C23B8-2998-4007-8A52-6E605179BA34}"/>
                  </a:ext>
                </a:extLst>
              </p:cNvPr>
              <p:cNvSpPr txBox="1"/>
              <p:nvPr/>
            </p:nvSpPr>
            <p:spPr>
              <a:xfrm>
                <a:off x="4054624" y="5695509"/>
                <a:ext cx="951606" cy="9244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3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36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6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3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F1C23B8-2998-4007-8A52-6E605179B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624" y="5695509"/>
                <a:ext cx="951606" cy="9244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6FFDD7E-9292-42FD-8C42-EC950A10460A}"/>
                  </a:ext>
                </a:extLst>
              </p:cNvPr>
              <p:cNvSpPr txBox="1"/>
              <p:nvPr/>
            </p:nvSpPr>
            <p:spPr>
              <a:xfrm>
                <a:off x="6871461" y="5695509"/>
                <a:ext cx="1473352" cy="9244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600" b="0" i="1" smtClean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600" b="0" i="1" smtClean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3600" b="0" i="1" smtClean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600" b="0" i="1" smtClean="0">
                                  <a:solidFill>
                                    <a:schemeClr val="accent1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3600" b="0" i="1" smtClean="0">
                                    <a:solidFill>
                                      <a:schemeClr val="accent1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600" b="0" i="1" smtClean="0">
                                    <a:solidFill>
                                      <a:schemeClr val="accent1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3600" dirty="0">
                  <a:solidFill>
                    <a:schemeClr val="accent1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6FFDD7E-9292-42FD-8C42-EC950A104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1461" y="5695509"/>
                <a:ext cx="1473352" cy="9244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167C7FE-2BED-4D69-9D09-8E641660B37F}"/>
                  </a:ext>
                </a:extLst>
              </p:cNvPr>
              <p:cNvSpPr txBox="1"/>
              <p:nvPr/>
            </p:nvSpPr>
            <p:spPr>
              <a:xfrm>
                <a:off x="2128386" y="2664652"/>
                <a:ext cx="966226" cy="1027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36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6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3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167C7FE-2BED-4D69-9D09-8E641660B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386" y="2664652"/>
                <a:ext cx="966226" cy="1027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8C30D00-2045-4CBB-818E-7E315DBE5CB3}"/>
                  </a:ext>
                </a:extLst>
              </p:cNvPr>
              <p:cNvSpPr txBox="1"/>
              <p:nvPr/>
            </p:nvSpPr>
            <p:spPr>
              <a:xfrm>
                <a:off x="2611499" y="370907"/>
                <a:ext cx="1498680" cy="1027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36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6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3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8C30D00-2045-4CBB-818E-7E315DBE5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499" y="370907"/>
                <a:ext cx="1498680" cy="10272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5ACF200-05F2-4660-92AE-B1A7B9F5D4B9}"/>
              </a:ext>
            </a:extLst>
          </p:cNvPr>
          <p:cNvCxnSpPr>
            <a:cxnSpLocks/>
          </p:cNvCxnSpPr>
          <p:nvPr/>
        </p:nvCxnSpPr>
        <p:spPr>
          <a:xfrm flipV="1">
            <a:off x="7608137" y="996826"/>
            <a:ext cx="1977355" cy="4560338"/>
          </a:xfrm>
          <a:prstGeom prst="straightConnector1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F178B99-7DC6-4819-8EC6-929DF8488493}"/>
              </a:ext>
            </a:extLst>
          </p:cNvPr>
          <p:cNvCxnSpPr>
            <a:cxnSpLocks/>
          </p:cNvCxnSpPr>
          <p:nvPr/>
        </p:nvCxnSpPr>
        <p:spPr>
          <a:xfrm>
            <a:off x="4295405" y="1007365"/>
            <a:ext cx="5290087" cy="0"/>
          </a:xfrm>
          <a:prstGeom prst="straightConnector1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9842504-4EBE-45F0-A4DC-E3E1155D1C7B}"/>
                  </a:ext>
                </a:extLst>
              </p:cNvPr>
              <p:cNvSpPr txBox="1"/>
              <p:nvPr/>
            </p:nvSpPr>
            <p:spPr>
              <a:xfrm>
                <a:off x="9372600" y="370907"/>
                <a:ext cx="1498680" cy="11403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ko-KR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ko-KR" sz="3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3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3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altLang="ko-KR" sz="3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3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3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altLang="ko-KR" sz="3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9842504-4EBE-45F0-A4DC-E3E1155D1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2600" y="370907"/>
                <a:ext cx="1498680" cy="11403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DFE12EC-016C-4325-902D-060AA87E4E2E}"/>
                  </a:ext>
                </a:extLst>
              </p:cNvPr>
              <p:cNvSpPr txBox="1"/>
              <p:nvPr/>
            </p:nvSpPr>
            <p:spPr>
              <a:xfrm>
                <a:off x="3743937" y="1944161"/>
                <a:ext cx="2861681" cy="10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36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3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36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3600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36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e>
                                        <m:r>
                                          <a:rPr lang="en-US" altLang="ko-KR" sz="36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36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e>
                                        <m:r>
                                          <a:rPr lang="en-US" altLang="ko-KR" sz="36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3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DFE12EC-016C-4325-902D-060AA87E4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37" y="1944161"/>
                <a:ext cx="2861681" cy="10273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3960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08DA4CA-9C07-4C1F-816E-6FF32020E8EE}"/>
              </a:ext>
            </a:extLst>
          </p:cNvPr>
          <p:cNvCxnSpPr>
            <a:cxnSpLocks/>
          </p:cNvCxnSpPr>
          <p:nvPr/>
        </p:nvCxnSpPr>
        <p:spPr>
          <a:xfrm flipV="1">
            <a:off x="2102149" y="1415926"/>
            <a:ext cx="7267443" cy="4560338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2FEAE739-7B88-43C2-8A1E-915028B1FCAB}"/>
              </a:ext>
            </a:extLst>
          </p:cNvPr>
          <p:cNvSpPr/>
          <p:nvPr/>
        </p:nvSpPr>
        <p:spPr>
          <a:xfrm>
            <a:off x="2102149" y="1426465"/>
            <a:ext cx="4375397" cy="4549799"/>
          </a:xfrm>
          <a:custGeom>
            <a:avLst/>
            <a:gdLst>
              <a:gd name="connsiteX0" fmla="*/ 1986241 w 4375397"/>
              <a:gd name="connsiteY0" fmla="*/ 0 h 4549799"/>
              <a:gd name="connsiteX1" fmla="*/ 4375397 w 4375397"/>
              <a:gd name="connsiteY1" fmla="*/ 0 h 4549799"/>
              <a:gd name="connsiteX2" fmla="*/ 2389156 w 4375397"/>
              <a:gd name="connsiteY2" fmla="*/ 4549799 h 4549799"/>
              <a:gd name="connsiteX3" fmla="*/ 0 w 4375397"/>
              <a:gd name="connsiteY3" fmla="*/ 4549799 h 4549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75397" h="4549799">
                <a:moveTo>
                  <a:pt x="1986241" y="0"/>
                </a:moveTo>
                <a:lnTo>
                  <a:pt x="4375397" y="0"/>
                </a:lnTo>
                <a:lnTo>
                  <a:pt x="2389156" y="4549799"/>
                </a:lnTo>
                <a:lnTo>
                  <a:pt x="0" y="4549799"/>
                </a:lnTo>
                <a:close/>
              </a:path>
            </a:pathLst>
          </a:custGeom>
          <a:pattFill prst="wdDnDiag">
            <a:fgClr>
              <a:schemeClr val="accent6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3FBEDD2-9FDD-4417-8099-C8AAE33FABFC}"/>
              </a:ext>
            </a:extLst>
          </p:cNvPr>
          <p:cNvCxnSpPr>
            <a:cxnSpLocks/>
          </p:cNvCxnSpPr>
          <p:nvPr/>
        </p:nvCxnSpPr>
        <p:spPr>
          <a:xfrm flipV="1">
            <a:off x="2102149" y="1415926"/>
            <a:ext cx="1977355" cy="4560338"/>
          </a:xfrm>
          <a:prstGeom prst="straightConnector1">
            <a:avLst/>
          </a:prstGeom>
          <a:ln w="762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4DDF3C4-C30E-465B-BFD6-9C6F153ECD21}"/>
              </a:ext>
            </a:extLst>
          </p:cNvPr>
          <p:cNvCxnSpPr>
            <a:cxnSpLocks/>
          </p:cNvCxnSpPr>
          <p:nvPr/>
        </p:nvCxnSpPr>
        <p:spPr>
          <a:xfrm>
            <a:off x="2102150" y="5976264"/>
            <a:ext cx="5290087" cy="0"/>
          </a:xfrm>
          <a:prstGeom prst="straightConnector1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79EAD9D-DDD0-4CAE-8E4A-409E686834DF}"/>
              </a:ext>
            </a:extLst>
          </p:cNvPr>
          <p:cNvCxnSpPr/>
          <p:nvPr/>
        </p:nvCxnSpPr>
        <p:spPr>
          <a:xfrm>
            <a:off x="2102150" y="5976264"/>
            <a:ext cx="238915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F1D3714-B5A2-440B-A543-9AD09A05DCF9}"/>
              </a:ext>
            </a:extLst>
          </p:cNvPr>
          <p:cNvCxnSpPr>
            <a:cxnSpLocks/>
          </p:cNvCxnSpPr>
          <p:nvPr/>
        </p:nvCxnSpPr>
        <p:spPr>
          <a:xfrm flipV="1">
            <a:off x="2102150" y="3545963"/>
            <a:ext cx="1053774" cy="243030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F1C23B8-2998-4007-8A52-6E605179BA34}"/>
                  </a:ext>
                </a:extLst>
              </p:cNvPr>
              <p:cNvSpPr txBox="1"/>
              <p:nvPr/>
            </p:nvSpPr>
            <p:spPr>
              <a:xfrm>
                <a:off x="4802722" y="5051844"/>
                <a:ext cx="951606" cy="9244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3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36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6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3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F1C23B8-2998-4007-8A52-6E605179B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722" y="5051844"/>
                <a:ext cx="951606" cy="9244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6FFDD7E-9292-42FD-8C42-EC950A10460A}"/>
                  </a:ext>
                </a:extLst>
              </p:cNvPr>
              <p:cNvSpPr txBox="1"/>
              <p:nvPr/>
            </p:nvSpPr>
            <p:spPr>
              <a:xfrm>
                <a:off x="7700697" y="5442074"/>
                <a:ext cx="1473352" cy="9244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600" b="0" i="1" smtClean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600" b="0" i="1" smtClean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3600" b="0" i="1" smtClean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600" b="0" i="1" smtClean="0">
                                  <a:solidFill>
                                    <a:schemeClr val="accent1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3600" b="0" i="1" smtClean="0">
                                    <a:solidFill>
                                      <a:schemeClr val="accent1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600" b="0" i="1" smtClean="0">
                                    <a:solidFill>
                                      <a:schemeClr val="accent1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3600" dirty="0">
                  <a:solidFill>
                    <a:schemeClr val="accent1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6FFDD7E-9292-42FD-8C42-EC950A104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697" y="5442074"/>
                <a:ext cx="1473352" cy="9244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167C7FE-2BED-4D69-9D09-8E641660B37F}"/>
                  </a:ext>
                </a:extLst>
              </p:cNvPr>
              <p:cNvSpPr txBox="1"/>
              <p:nvPr/>
            </p:nvSpPr>
            <p:spPr>
              <a:xfrm>
                <a:off x="1912486" y="3083752"/>
                <a:ext cx="966226" cy="1027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36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6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3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167C7FE-2BED-4D69-9D09-8E641660B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486" y="3083752"/>
                <a:ext cx="966226" cy="1027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8C30D00-2045-4CBB-818E-7E315DBE5CB3}"/>
                  </a:ext>
                </a:extLst>
              </p:cNvPr>
              <p:cNvSpPr txBox="1"/>
              <p:nvPr/>
            </p:nvSpPr>
            <p:spPr>
              <a:xfrm>
                <a:off x="2395599" y="790007"/>
                <a:ext cx="1498680" cy="1027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36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6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3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8C30D00-2045-4CBB-818E-7E315DBE5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599" y="790007"/>
                <a:ext cx="1498680" cy="10272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5ACF200-05F2-4660-92AE-B1A7B9F5D4B9}"/>
              </a:ext>
            </a:extLst>
          </p:cNvPr>
          <p:cNvCxnSpPr>
            <a:cxnSpLocks/>
          </p:cNvCxnSpPr>
          <p:nvPr/>
        </p:nvCxnSpPr>
        <p:spPr>
          <a:xfrm flipV="1">
            <a:off x="7392237" y="1415926"/>
            <a:ext cx="1977355" cy="4560338"/>
          </a:xfrm>
          <a:prstGeom prst="straightConnector1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F178B99-7DC6-4819-8EC6-929DF8488493}"/>
              </a:ext>
            </a:extLst>
          </p:cNvPr>
          <p:cNvCxnSpPr>
            <a:cxnSpLocks/>
          </p:cNvCxnSpPr>
          <p:nvPr/>
        </p:nvCxnSpPr>
        <p:spPr>
          <a:xfrm>
            <a:off x="4079505" y="1426465"/>
            <a:ext cx="5290087" cy="0"/>
          </a:xfrm>
          <a:prstGeom prst="straightConnector1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9842504-4EBE-45F0-A4DC-E3E1155D1C7B}"/>
                  </a:ext>
                </a:extLst>
              </p:cNvPr>
              <p:cNvSpPr txBox="1"/>
              <p:nvPr/>
            </p:nvSpPr>
            <p:spPr>
              <a:xfrm>
                <a:off x="9156700" y="790007"/>
                <a:ext cx="1498680" cy="11403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ko-KR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ko-KR" sz="3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3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3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altLang="ko-KR" sz="3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3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3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altLang="ko-KR" sz="3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9842504-4EBE-45F0-A4DC-E3E1155D1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6700" y="790007"/>
                <a:ext cx="1498680" cy="11403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DFE12EC-016C-4325-902D-060AA87E4E2E}"/>
                  </a:ext>
                </a:extLst>
              </p:cNvPr>
              <p:cNvSpPr txBox="1"/>
              <p:nvPr/>
            </p:nvSpPr>
            <p:spPr>
              <a:xfrm>
                <a:off x="3672887" y="276308"/>
                <a:ext cx="3394134" cy="10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altLang="ko-KR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36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3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36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3600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36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e>
                                        <m:r>
                                          <a:rPr lang="en-US" altLang="ko-KR" sz="36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36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e>
                                        <m:r>
                                          <a:rPr lang="en-US" altLang="ko-KR" sz="36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3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DFE12EC-016C-4325-902D-060AA87E4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887" y="276308"/>
                <a:ext cx="3394134" cy="10273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6666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A18B4ADF-2D42-463F-82FC-EE3EEC434CE2}"/>
              </a:ext>
            </a:extLst>
          </p:cNvPr>
          <p:cNvSpPr/>
          <p:nvPr/>
        </p:nvSpPr>
        <p:spPr>
          <a:xfrm>
            <a:off x="1955212" y="1436123"/>
            <a:ext cx="8839326" cy="4145763"/>
          </a:xfrm>
          <a:custGeom>
            <a:avLst/>
            <a:gdLst>
              <a:gd name="connsiteX0" fmla="*/ 7281803 w 9723259"/>
              <a:gd name="connsiteY0" fmla="*/ 0 h 4560339"/>
              <a:gd name="connsiteX1" fmla="*/ 9723259 w 9723259"/>
              <a:gd name="connsiteY1" fmla="*/ 0 h 4560339"/>
              <a:gd name="connsiteX2" fmla="*/ 2441456 w 9723259"/>
              <a:gd name="connsiteY2" fmla="*/ 4560339 h 4560339"/>
              <a:gd name="connsiteX3" fmla="*/ 0 w 9723259"/>
              <a:gd name="connsiteY3" fmla="*/ 4560339 h 4560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23259" h="4560339">
                <a:moveTo>
                  <a:pt x="7281803" y="0"/>
                </a:moveTo>
                <a:lnTo>
                  <a:pt x="9723259" y="0"/>
                </a:lnTo>
                <a:lnTo>
                  <a:pt x="2441456" y="4560339"/>
                </a:lnTo>
                <a:lnTo>
                  <a:pt x="0" y="4560339"/>
                </a:lnTo>
                <a:close/>
              </a:path>
            </a:pathLst>
          </a:custGeom>
          <a:pattFill prst="wdDnDiag">
            <a:fgClr>
              <a:schemeClr val="accent6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3FBEDD2-9FDD-4417-8099-C8AAE33FABFC}"/>
              </a:ext>
            </a:extLst>
          </p:cNvPr>
          <p:cNvCxnSpPr>
            <a:cxnSpLocks/>
          </p:cNvCxnSpPr>
          <p:nvPr/>
        </p:nvCxnSpPr>
        <p:spPr>
          <a:xfrm flipV="1">
            <a:off x="1955213" y="1436124"/>
            <a:ext cx="1797595" cy="4145762"/>
          </a:xfrm>
          <a:prstGeom prst="straightConnector1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4DDF3C4-C30E-465B-BFD6-9C6F153ECD21}"/>
              </a:ext>
            </a:extLst>
          </p:cNvPr>
          <p:cNvCxnSpPr>
            <a:cxnSpLocks/>
          </p:cNvCxnSpPr>
          <p:nvPr/>
        </p:nvCxnSpPr>
        <p:spPr>
          <a:xfrm>
            <a:off x="1955214" y="5581886"/>
            <a:ext cx="4809170" cy="0"/>
          </a:xfrm>
          <a:prstGeom prst="straightConnector1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79EAD9D-DDD0-4CAE-8E4A-409E686834DF}"/>
              </a:ext>
            </a:extLst>
          </p:cNvPr>
          <p:cNvCxnSpPr/>
          <p:nvPr/>
        </p:nvCxnSpPr>
        <p:spPr>
          <a:xfrm>
            <a:off x="1955214" y="5581886"/>
            <a:ext cx="217195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F1D3714-B5A2-440B-A543-9AD09A05DCF9}"/>
              </a:ext>
            </a:extLst>
          </p:cNvPr>
          <p:cNvCxnSpPr>
            <a:cxnSpLocks/>
          </p:cNvCxnSpPr>
          <p:nvPr/>
        </p:nvCxnSpPr>
        <p:spPr>
          <a:xfrm flipV="1">
            <a:off x="1955214" y="3372521"/>
            <a:ext cx="957976" cy="2209365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F1C23B8-2998-4007-8A52-6E605179BA34}"/>
                  </a:ext>
                </a:extLst>
              </p:cNvPr>
              <p:cNvSpPr txBox="1"/>
              <p:nvPr/>
            </p:nvSpPr>
            <p:spPr>
              <a:xfrm>
                <a:off x="3494702" y="5707654"/>
                <a:ext cx="865096" cy="840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3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36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6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36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F1C23B8-2998-4007-8A52-6E605179B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702" y="5707654"/>
                <a:ext cx="865096" cy="840382"/>
              </a:xfrm>
              <a:prstGeom prst="rect">
                <a:avLst/>
              </a:prstGeom>
              <a:blipFill>
                <a:blip r:embed="rId2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6FFDD7E-9292-42FD-8C42-EC950A10460A}"/>
                  </a:ext>
                </a:extLst>
              </p:cNvPr>
              <p:cNvSpPr txBox="1"/>
              <p:nvPr/>
            </p:nvSpPr>
            <p:spPr>
              <a:xfrm>
                <a:off x="6094678" y="5707654"/>
                <a:ext cx="1339411" cy="840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600" b="0" i="1" smtClean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600" b="0" i="1" smtClean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3600" b="0" i="1" smtClean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600" b="0" i="1" smtClean="0">
                                  <a:solidFill>
                                    <a:schemeClr val="accent1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3600" b="0" i="1" smtClean="0">
                                    <a:solidFill>
                                      <a:schemeClr val="accent1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600" b="0" i="1" smtClean="0">
                                    <a:solidFill>
                                      <a:schemeClr val="accent1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3600" dirty="0">
                  <a:solidFill>
                    <a:schemeClr val="accent1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6FFDD7E-9292-42FD-8C42-EC950A104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678" y="5707654"/>
                <a:ext cx="1339411" cy="840382"/>
              </a:xfrm>
              <a:prstGeom prst="rect">
                <a:avLst/>
              </a:prstGeom>
              <a:blipFill>
                <a:blip r:embed="rId3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167C7FE-2BED-4D69-9D09-8E641660B37F}"/>
                  </a:ext>
                </a:extLst>
              </p:cNvPr>
              <p:cNvSpPr txBox="1"/>
              <p:nvPr/>
            </p:nvSpPr>
            <p:spPr>
              <a:xfrm>
                <a:off x="1782792" y="2952329"/>
                <a:ext cx="878387" cy="933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36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6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36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167C7FE-2BED-4D69-9D09-8E641660B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792" y="2952329"/>
                <a:ext cx="878387" cy="933822"/>
              </a:xfrm>
              <a:prstGeom prst="rect">
                <a:avLst/>
              </a:prstGeom>
              <a:blipFill>
                <a:blip r:embed="rId4"/>
                <a:stretch>
                  <a:fillRect b="-45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8C30D00-2045-4CBB-818E-7E315DBE5CB3}"/>
                  </a:ext>
                </a:extLst>
              </p:cNvPr>
              <p:cNvSpPr txBox="1"/>
              <p:nvPr/>
            </p:nvSpPr>
            <p:spPr>
              <a:xfrm>
                <a:off x="2221986" y="867107"/>
                <a:ext cx="1498679" cy="1027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600" b="0" i="1" smtClean="0"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600" b="0" i="1" smtClean="0"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3600" b="0" i="1" smtClean="0"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600" b="0" i="1" smtClean="0">
                                  <a:solidFill>
                                    <a:schemeClr val="accent2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3600" b="0" i="1" smtClean="0">
                                    <a:solidFill>
                                      <a:schemeClr val="accent2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600" b="0" i="1" smtClean="0">
                                    <a:solidFill>
                                      <a:schemeClr val="accent2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3600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8C30D00-2045-4CBB-818E-7E315DBE5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1986" y="867107"/>
                <a:ext cx="1498679" cy="10272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5ACF200-05F2-4660-92AE-B1A7B9F5D4B9}"/>
              </a:ext>
            </a:extLst>
          </p:cNvPr>
          <p:cNvCxnSpPr>
            <a:cxnSpLocks/>
          </p:cNvCxnSpPr>
          <p:nvPr/>
        </p:nvCxnSpPr>
        <p:spPr>
          <a:xfrm flipV="1">
            <a:off x="6764384" y="1436124"/>
            <a:ext cx="1797595" cy="4145762"/>
          </a:xfrm>
          <a:prstGeom prst="straightConnector1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F178B99-7DC6-4819-8EC6-929DF8488493}"/>
              </a:ext>
            </a:extLst>
          </p:cNvPr>
          <p:cNvCxnSpPr>
            <a:cxnSpLocks/>
          </p:cNvCxnSpPr>
          <p:nvPr/>
        </p:nvCxnSpPr>
        <p:spPr>
          <a:xfrm>
            <a:off x="3752809" y="1445705"/>
            <a:ext cx="4809170" cy="0"/>
          </a:xfrm>
          <a:prstGeom prst="straightConnector1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9842504-4EBE-45F0-A4DC-E3E1155D1C7B}"/>
                  </a:ext>
                </a:extLst>
              </p:cNvPr>
              <p:cNvSpPr txBox="1"/>
              <p:nvPr/>
            </p:nvSpPr>
            <p:spPr>
              <a:xfrm>
                <a:off x="8102896" y="348753"/>
                <a:ext cx="1362436" cy="1036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ko-KR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ko-KR" sz="3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3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3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altLang="ko-KR" sz="3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3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3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altLang="ko-KR" sz="3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9842504-4EBE-45F0-A4DC-E3E1155D1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896" y="348753"/>
                <a:ext cx="1362436" cy="1036706"/>
              </a:xfrm>
              <a:prstGeom prst="rect">
                <a:avLst/>
              </a:prstGeom>
              <a:blipFill>
                <a:blip r:embed="rId6"/>
                <a:stretch>
                  <a:fillRect b="-47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DFE12EC-016C-4325-902D-060AA87E4E2E}"/>
                  </a:ext>
                </a:extLst>
              </p:cNvPr>
              <p:cNvSpPr txBox="1"/>
              <p:nvPr/>
            </p:nvSpPr>
            <p:spPr>
              <a:xfrm>
                <a:off x="8232661" y="2952329"/>
                <a:ext cx="2767249" cy="10367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36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3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36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3600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36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3600" b="0" i="1" smtClean="0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3600" b="0" i="1" smtClean="0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3600" b="0" i="1" smtClean="0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36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3600" b="0" i="1" smtClean="0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3600" b="0" i="1" smtClean="0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3600" b="0" i="1" smtClean="0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36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DFE12EC-016C-4325-902D-060AA87E4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661" y="2952329"/>
                <a:ext cx="2767249" cy="1036706"/>
              </a:xfrm>
              <a:prstGeom prst="rect">
                <a:avLst/>
              </a:prstGeom>
              <a:blipFill>
                <a:blip r:embed="rId7"/>
                <a:stretch>
                  <a:fillRect b="-47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08DA4CA-9C07-4C1F-816E-6FF32020E8EE}"/>
              </a:ext>
            </a:extLst>
          </p:cNvPr>
          <p:cNvCxnSpPr>
            <a:cxnSpLocks/>
          </p:cNvCxnSpPr>
          <p:nvPr/>
        </p:nvCxnSpPr>
        <p:spPr>
          <a:xfrm flipV="1">
            <a:off x="1955213" y="1436124"/>
            <a:ext cx="6606766" cy="4145762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9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38</Words>
  <Application>Microsoft Office PowerPoint</Application>
  <PresentationFormat>와이드스크린</PresentationFormat>
  <Paragraphs>23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여동훈</dc:creator>
  <cp:lastModifiedBy>여동훈</cp:lastModifiedBy>
  <cp:revision>4</cp:revision>
  <dcterms:created xsi:type="dcterms:W3CDTF">2021-07-11T09:16:05Z</dcterms:created>
  <dcterms:modified xsi:type="dcterms:W3CDTF">2021-07-11T10:48:22Z</dcterms:modified>
</cp:coreProperties>
</file>