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DD9A-8404-4EFD-A151-495D085594E9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4568-9958-4F1A-B035-91C2648A2C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48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DD9A-8404-4EFD-A151-495D085594E9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4568-9958-4F1A-B035-91C2648A2C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12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DD9A-8404-4EFD-A151-495D085594E9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4568-9958-4F1A-B035-91C2648A2C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958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DD9A-8404-4EFD-A151-495D085594E9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4568-9958-4F1A-B035-91C2648A2C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52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DD9A-8404-4EFD-A151-495D085594E9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4568-9958-4F1A-B035-91C2648A2C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596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DD9A-8404-4EFD-A151-495D085594E9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4568-9958-4F1A-B035-91C2648A2C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67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DD9A-8404-4EFD-A151-495D085594E9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4568-9958-4F1A-B035-91C2648A2C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77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DD9A-8404-4EFD-A151-495D085594E9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4568-9958-4F1A-B035-91C2648A2C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280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DD9A-8404-4EFD-A151-495D085594E9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4568-9958-4F1A-B035-91C2648A2C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411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DD9A-8404-4EFD-A151-495D085594E9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4568-9958-4F1A-B035-91C2648A2C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38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DD9A-8404-4EFD-A151-495D085594E9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4568-9958-4F1A-B035-91C2648A2C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5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ADD9A-8404-4EFD-A151-495D085594E9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E4568-9958-4F1A-B035-91C2648A2C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887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445236" y="2204864"/>
            <a:ext cx="3240360" cy="93610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34927" y="2116570"/>
                <a:ext cx="7074146" cy="102739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5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54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5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sz="5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5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54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5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sz="54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ko-KR" sz="5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5400" b="0" i="0" smtClean="0">
                              <a:latin typeface="Cambria Math"/>
                            </a:rPr>
                            <m:t>proj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5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5400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5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54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ko-KR" sz="5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54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5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sz="5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sz="5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927" y="2116570"/>
                <a:ext cx="7074146" cy="102739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714548" y="3789040"/>
                <a:ext cx="470173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3200" dirty="0" smtClean="0">
                    <a:latin typeface="KoPub돋움체 Bold" pitchFamily="18" charset="-127"/>
                    <a:ea typeface="KoPub돋움체 Bold" pitchFamily="18" charset="-127"/>
                  </a:rPr>
                  <a:t>가 갖고 있는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3200" dirty="0" smtClean="0">
                    <a:latin typeface="KoPub돋움체 Bold" pitchFamily="18" charset="-127"/>
                    <a:ea typeface="KoPub돋움체 Bold" pitchFamily="18" charset="-127"/>
                  </a:rPr>
                  <a:t>관련 성분</a:t>
                </a:r>
                <a:endParaRPr lang="ko-KR" altLang="en-US" sz="3200" dirty="0">
                  <a:latin typeface="KoPub돋움체 Bold" pitchFamily="18" charset="-127"/>
                  <a:ea typeface="KoPub돋움체 Bold" pitchFamily="18" charset="-127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548" y="3789040"/>
                <a:ext cx="4701736" cy="584775"/>
              </a:xfrm>
              <a:prstGeom prst="rect">
                <a:avLst/>
              </a:prstGeom>
              <a:blipFill rotWithShape="1">
                <a:blip r:embed="rId3"/>
                <a:stretch>
                  <a:fillRect t="-13684" r="-2850" b="-34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/>
          <p:cNvCxnSpPr>
            <a:stCxn id="6" idx="0"/>
          </p:cNvCxnSpPr>
          <p:nvPr/>
        </p:nvCxnSpPr>
        <p:spPr>
          <a:xfrm flipV="1">
            <a:off x="6065416" y="3212976"/>
            <a:ext cx="0" cy="57606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664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 rot="20700000">
            <a:off x="790029" y="1584116"/>
            <a:ext cx="7364872" cy="3461576"/>
            <a:chOff x="1149314" y="1262296"/>
            <a:chExt cx="7364872" cy="3461576"/>
          </a:xfrm>
        </p:grpSpPr>
        <p:cxnSp>
          <p:nvCxnSpPr>
            <p:cNvPr id="7" name="직선 화살표 연결선 6"/>
            <p:cNvCxnSpPr/>
            <p:nvPr/>
          </p:nvCxnSpPr>
          <p:spPr>
            <a:xfrm>
              <a:off x="1691680" y="4149080"/>
              <a:ext cx="583264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/>
            <p:nvPr/>
          </p:nvCxnSpPr>
          <p:spPr>
            <a:xfrm flipV="1">
              <a:off x="1691680" y="1772816"/>
              <a:ext cx="0" cy="23762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/>
            <p:nvPr/>
          </p:nvCxnSpPr>
          <p:spPr>
            <a:xfrm flipV="1">
              <a:off x="1691680" y="2960948"/>
              <a:ext cx="0" cy="11881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>
              <a:off x="1691680" y="4149080"/>
              <a:ext cx="475252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 rot="5400000" flipV="1">
              <a:off x="2285746" y="3555014"/>
              <a:ext cx="0" cy="11881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2486759" y="4077072"/>
                  <a:ext cx="65716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6759" y="4077072"/>
                  <a:ext cx="657168" cy="52322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149314" y="2761764"/>
                  <a:ext cx="66543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9314" y="2761764"/>
                  <a:ext cx="665439" cy="52322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5185956" y="4163654"/>
                  <a:ext cx="1614032" cy="5602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0" i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800" b="0" i="0" smtClean="0">
                                <a:latin typeface="Cambria Math"/>
                              </a:rPr>
                              <m:t>proj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2800" b="0" i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800" b="0" i="0" smtClean="0">
                                    <a:latin typeface="Cambria Math"/>
                                  </a:rPr>
                                  <m:t>u</m:t>
                                </m:r>
                              </m:e>
                              <m:sub>
                                <m:r>
                                  <a:rPr lang="en-US" altLang="ko-KR" sz="2800" b="0" i="0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US" altLang="ko-KR" sz="2800" b="0" i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800" b="0" i="0" smtClean="0">
                                <a:latin typeface="Cambria Math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ko-KR" sz="2800" b="0" i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5956" y="4163654"/>
                  <a:ext cx="1614032" cy="560218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직선 연결선 25"/>
            <p:cNvCxnSpPr/>
            <p:nvPr/>
          </p:nvCxnSpPr>
          <p:spPr>
            <a:xfrm flipV="1">
              <a:off x="6428333" y="1785516"/>
              <a:ext cx="0" cy="2363564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flipH="1">
              <a:off x="1691680" y="1785516"/>
              <a:ext cx="4736653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 flipV="1">
              <a:off x="1691680" y="1785516"/>
              <a:ext cx="4752528" cy="23635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7010697" y="4200652"/>
                  <a:ext cx="150348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800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697" y="4200652"/>
                  <a:ext cx="1503489" cy="52322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6388146" y="1262296"/>
                  <a:ext cx="67883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8146" y="1262296"/>
                  <a:ext cx="678839" cy="52322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1167661" y="1424485"/>
                  <a:ext cx="68525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7661" y="1424485"/>
                  <a:ext cx="685251" cy="52322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02131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76</Words>
  <Application>Microsoft Office PowerPoint</Application>
  <PresentationFormat>화면 슬라이드 쇼(4:3)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biosensor1</dc:creator>
  <cp:lastModifiedBy>biosensor1</cp:lastModifiedBy>
  <cp:revision>3</cp:revision>
  <dcterms:created xsi:type="dcterms:W3CDTF">2020-11-25T05:04:43Z</dcterms:created>
  <dcterms:modified xsi:type="dcterms:W3CDTF">2020-11-25T05:32:10Z</dcterms:modified>
</cp:coreProperties>
</file>