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76" autoAdjust="0"/>
  </p:normalViewPr>
  <p:slideViewPr>
    <p:cSldViewPr>
      <p:cViewPr>
        <p:scale>
          <a:sx n="75" d="100"/>
          <a:sy n="75" d="100"/>
        </p:scale>
        <p:origin x="4254" y="85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hdphoto" Target="../media/hdphoto2.wdp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170863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70560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7230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75856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2941934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637232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462359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58714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25587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801885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68536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820371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43493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84397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27960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64324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838329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19584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462530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173516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426111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99681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198328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2912592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132271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307650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8302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22191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5176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02183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764676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7306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071257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999484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09559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38918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460616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661573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673903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608533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42092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4980635" y="107218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499992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200224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609206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006184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2749646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2965227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568604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2825142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2896066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077441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299068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319096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2775162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956718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365700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576842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5721721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5831499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581636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5652560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5833935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055562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075590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531656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345838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1691680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1691680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637232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2854317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317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5658003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003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026383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5837671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2854317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317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5658003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003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026383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5837671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499992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248551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3976868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373846" y="410650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600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117308" y="418261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332889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3940478" y="403833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192804" y="392398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263728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445103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4666730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3686758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142824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1691680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637232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066838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838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394045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3994470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263728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022554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168427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108316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349536" y="1389961"/>
            <a:ext cx="1517508" cy="6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233</Words>
  <Application>Microsoft Office PowerPoint</Application>
  <PresentationFormat>화면 슬라이드 쇼(16:9)</PresentationFormat>
  <Paragraphs>176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17</cp:revision>
  <dcterms:created xsi:type="dcterms:W3CDTF">2021-01-06T04:50:46Z</dcterms:created>
  <dcterms:modified xsi:type="dcterms:W3CDTF">2021-01-14T13:26:11Z</dcterms:modified>
</cp:coreProperties>
</file>