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2338388"/>
            <a:ext cx="740092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813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8293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413" y="1433513"/>
            <a:ext cx="9648826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43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410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화면 슬라이드 쇼(4:3)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5</cp:revision>
  <dcterms:created xsi:type="dcterms:W3CDTF">2006-10-05T04:04:58Z</dcterms:created>
  <dcterms:modified xsi:type="dcterms:W3CDTF">2022-01-19T00:10:17Z</dcterms:modified>
</cp:coreProperties>
</file>