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-72" y="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39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1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1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0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5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40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4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67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19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9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1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7564" y="764704"/>
            <a:ext cx="172819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07904" y="764704"/>
            <a:ext cx="172819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768244" y="764704"/>
            <a:ext cx="172819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7564" y="4221088"/>
            <a:ext cx="172819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07904" y="4221088"/>
            <a:ext cx="172819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68244" y="4221088"/>
            <a:ext cx="172819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647700" y="1268760"/>
            <a:ext cx="1714500" cy="931515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3712369" y="1196751"/>
            <a:ext cx="1719262" cy="996379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6775450" y="1257300"/>
            <a:ext cx="1720850" cy="939800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647700" y="4586287"/>
            <a:ext cx="1726406" cy="933451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3709690" y="4586287"/>
            <a:ext cx="1726406" cy="933451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6772672" y="4586287"/>
            <a:ext cx="1726406" cy="933451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9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2</cp:revision>
  <dcterms:created xsi:type="dcterms:W3CDTF">2020-07-15T06:37:33Z</dcterms:created>
  <dcterms:modified xsi:type="dcterms:W3CDTF">2020-07-15T06:52:17Z</dcterms:modified>
</cp:coreProperties>
</file>