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7C80"/>
    <a:srgbClr val="ED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A97F2B-BDBF-4435-AE1B-5A50C189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620165-C028-409D-8E5F-301D6C7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1366242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/아래쪽 화살표 5"/>
          <p:cNvSpPr/>
          <p:nvPr/>
        </p:nvSpPr>
        <p:spPr>
          <a:xfrm>
            <a:off x="6444208" y="3234576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위쪽/아래쪽 화살표 9"/>
          <p:cNvSpPr/>
          <p:nvPr/>
        </p:nvSpPr>
        <p:spPr>
          <a:xfrm>
            <a:off x="2195736" y="4042222"/>
            <a:ext cx="169496" cy="172435"/>
          </a:xfrm>
          <a:prstGeom prst="upDownArrow">
            <a:avLst>
              <a:gd name="adj1" fmla="val 32378"/>
              <a:gd name="adj2" fmla="val 28681"/>
            </a:avLst>
          </a:prstGeom>
          <a:solidFill>
            <a:srgbClr val="FF7C8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9</cp:revision>
  <dcterms:created xsi:type="dcterms:W3CDTF">2006-10-05T04:04:58Z</dcterms:created>
  <dcterms:modified xsi:type="dcterms:W3CDTF">2021-02-26T03:17:33Z</dcterms:modified>
</cp:coreProperties>
</file>