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56" r:id="rId6"/>
    <p:sldId id="257" r:id="rId7"/>
    <p:sldId id="26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2814" y="52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240</Words>
  <Application>Microsoft Office PowerPoint</Application>
  <PresentationFormat>화면 슬라이드 쇼(16:9)</PresentationFormat>
  <Paragraphs>180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20</cp:revision>
  <dcterms:created xsi:type="dcterms:W3CDTF">2021-01-06T04:50:46Z</dcterms:created>
  <dcterms:modified xsi:type="dcterms:W3CDTF">2021-01-16T02:13:55Z</dcterms:modified>
</cp:coreProperties>
</file>