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5" r:id="rId5"/>
    <p:sldId id="266" r:id="rId6"/>
    <p:sldId id="267" r:id="rId7"/>
    <p:sldId id="258" r:id="rId8"/>
    <p:sldId id="259" r:id="rId9"/>
    <p:sldId id="260" r:id="rId10"/>
    <p:sldId id="256" r:id="rId11"/>
    <p:sldId id="257" r:id="rId12"/>
    <p:sldId id="261" r:id="rId13"/>
    <p:sldId id="269" r:id="rId14"/>
    <p:sldId id="271" r:id="rId15"/>
    <p:sldId id="270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9F1"/>
    <a:srgbClr val="5B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>
        <p:scale>
          <a:sx n="125" d="100"/>
          <a:sy n="125" d="100"/>
        </p:scale>
        <p:origin x="-1224" y="-57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1.png"/><Relationship Id="rId7" Type="http://schemas.openxmlformats.org/officeDocument/2006/relationships/image" Target="../media/image140.png"/><Relationship Id="rId12" Type="http://schemas.microsoft.com/office/2007/relationships/hdphoto" Target="../media/hdphoto2.wdp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70.png"/><Relationship Id="rId4" Type="http://schemas.openxmlformats.org/officeDocument/2006/relationships/image" Target="../media/image22.png"/><Relationship Id="rId9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97E8C222-6FDB-4CD9-B36F-1A683D33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01"/>
          <a:stretch/>
        </p:blipFill>
        <p:spPr>
          <a:xfrm>
            <a:off x="3563888" y="987574"/>
            <a:ext cx="2436395" cy="252028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B8463EB3-D717-43C2-9C51-69CBF86C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8" b="-798"/>
          <a:stretch/>
        </p:blipFill>
        <p:spPr>
          <a:xfrm>
            <a:off x="3563887" y="3435846"/>
            <a:ext cx="2436395" cy="648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CA5593B-5777-488F-A0B3-329D4AAD7AE6}"/>
              </a:ext>
            </a:extLst>
          </p:cNvPr>
          <p:cNvSpPr/>
          <p:nvPr/>
        </p:nvSpPr>
        <p:spPr>
          <a:xfrm>
            <a:off x="3563887" y="987574"/>
            <a:ext cx="2436395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5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="" xmlns:a16="http://schemas.microsoft.com/office/drawing/2014/main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070955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32883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09553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8179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304257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B82E9A67-D1FD-42F2-9B91-C7989E46382D}"/>
              </a:ext>
            </a:extLst>
          </p:cNvPr>
          <p:cNvSpPr txBox="1"/>
          <p:nvPr/>
        </p:nvSpPr>
        <p:spPr>
          <a:xfrm>
            <a:off x="1999555" y="277458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="" xmlns:a16="http://schemas.microsoft.com/office/drawing/2014/main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824682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21037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87910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64208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30859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82694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05816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6720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90283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26647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00652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1907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824853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35839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88434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962004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60651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274915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94594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669973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45352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84514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57499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64506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26999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49629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33580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61807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71882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="" xmlns:a16="http://schemas.microsoft.com/office/drawing/2014/main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701241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="" xmlns:a16="http://schemas.microsoft.com/office/drawing/2014/main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822939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="" xmlns:a16="http://schemas.microsoft.com/office/drawing/2014/main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23896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="" xmlns:a16="http://schemas.microsoft.com/office/drawing/2014/main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6226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="" xmlns:a16="http://schemas.microsoft.com/office/drawing/2014/main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70856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="" xmlns:a16="http://schemas.microsoft.com/office/drawing/2014/main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304415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="" xmlns:a16="http://schemas.microsoft.com/office/drawing/2014/main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342958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="" xmlns:a16="http://schemas.microsoft.com/office/drawing/2014/main" id="{8CF2FB13-C02C-435F-AA91-5197EF57BE6F}"/>
              </a:ext>
            </a:extLst>
          </p:cNvPr>
          <p:cNvSpPr txBox="1"/>
          <p:nvPr/>
        </p:nvSpPr>
        <p:spPr>
          <a:xfrm>
            <a:off x="4862315" y="2774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="" xmlns:a16="http://schemas.microsoft.com/office/drawing/2014/main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562547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137C1972-AE76-49E1-9CB5-CD6CBEB6DE9E}"/>
              </a:ext>
            </a:extLst>
          </p:cNvPr>
          <p:cNvSpPr txBox="1"/>
          <p:nvPr/>
        </p:nvSpPr>
        <p:spPr>
          <a:xfrm>
            <a:off x="2971529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="" xmlns:a16="http://schemas.microsoft.com/office/drawing/2014/main" id="{12403105-F03F-46A5-902C-7944FBF00DFB}"/>
              </a:ext>
            </a:extLst>
          </p:cNvPr>
          <p:cNvSpPr txBox="1"/>
          <p:nvPr/>
        </p:nvSpPr>
        <p:spPr>
          <a:xfrm>
            <a:off x="3368507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="" xmlns:a16="http://schemas.microsoft.com/office/drawing/2014/main" id="{508F6216-4E42-4B66-9C5C-74251F6DE2B7}"/>
              </a:ext>
            </a:extLst>
          </p:cNvPr>
          <p:cNvSpPr txBox="1"/>
          <p:nvPr/>
        </p:nvSpPr>
        <p:spPr>
          <a:xfrm>
            <a:off x="3111969" y="25265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="" xmlns:a16="http://schemas.microsoft.com/office/drawing/2014/main" id="{7F89F20E-616C-4A88-9B7F-FFD75935193F}"/>
              </a:ext>
            </a:extLst>
          </p:cNvPr>
          <p:cNvSpPr txBox="1"/>
          <p:nvPr/>
        </p:nvSpPr>
        <p:spPr>
          <a:xfrm>
            <a:off x="3327550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="" xmlns:a16="http://schemas.microsoft.com/office/drawing/2014/main" id="{26723F57-80CB-4DC3-91FD-967F709C6929}"/>
              </a:ext>
            </a:extLst>
          </p:cNvPr>
          <p:cNvSpPr txBox="1"/>
          <p:nvPr/>
        </p:nvSpPr>
        <p:spPr>
          <a:xfrm>
            <a:off x="2930927" y="239912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="" xmlns:a16="http://schemas.microsoft.com/office/drawing/2014/main" id="{B55D2498-FFC6-424D-8693-41A7EABDFDDB}"/>
              </a:ext>
            </a:extLst>
          </p:cNvPr>
          <p:cNvSpPr txBox="1"/>
          <p:nvPr/>
        </p:nvSpPr>
        <p:spPr>
          <a:xfrm>
            <a:off x="3187465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="" xmlns:a16="http://schemas.microsoft.com/office/drawing/2014/main" id="{4DEF4C67-2551-4FD5-995D-9C7D14351512}"/>
              </a:ext>
            </a:extLst>
          </p:cNvPr>
          <p:cNvSpPr txBox="1"/>
          <p:nvPr/>
        </p:nvSpPr>
        <p:spPr>
          <a:xfrm>
            <a:off x="3258389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="" xmlns:a16="http://schemas.microsoft.com/office/drawing/2014/main" id="{951DDEC2-F42F-4377-B5C4-258519EEE830}"/>
              </a:ext>
            </a:extLst>
          </p:cNvPr>
          <p:cNvSpPr txBox="1"/>
          <p:nvPr/>
        </p:nvSpPr>
        <p:spPr>
          <a:xfrm>
            <a:off x="3439764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="" xmlns:a16="http://schemas.microsoft.com/office/drawing/2014/main" id="{E3C6AA7C-A51C-409F-8443-DEE8DB09ED96}"/>
              </a:ext>
            </a:extLst>
          </p:cNvPr>
          <p:cNvSpPr txBox="1"/>
          <p:nvPr/>
        </p:nvSpPr>
        <p:spPr>
          <a:xfrm>
            <a:off x="3661391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="" xmlns:a16="http://schemas.microsoft.com/office/drawing/2014/main" id="{6F7C78F4-57DE-4922-BCA2-F73FBC9037A1}"/>
              </a:ext>
            </a:extLst>
          </p:cNvPr>
          <p:cNvSpPr txBox="1"/>
          <p:nvPr/>
        </p:nvSpPr>
        <p:spPr>
          <a:xfrm>
            <a:off x="2681419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="" xmlns:a16="http://schemas.microsoft.com/office/drawing/2014/main" id="{1C589EC7-708F-4E84-9D35-075FCD05D8D7}"/>
              </a:ext>
            </a:extLst>
          </p:cNvPr>
          <p:cNvSpPr txBox="1"/>
          <p:nvPr/>
        </p:nvSpPr>
        <p:spPr>
          <a:xfrm>
            <a:off x="3137485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pic>
        <p:nvPicPr>
          <p:cNvPr id="249" name="Picture 2">
            <a:extLst>
              <a:ext uri="{FF2B5EF4-FFF2-40B4-BE49-F238E27FC236}">
                <a16:creationId xmlns="" xmlns:a16="http://schemas.microsoft.com/office/drawing/2014/main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31904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="" xmlns:a16="http://schemas.microsoft.com/office/drawing/2014/main" id="{C0E944C1-B966-4CBE-944C-0AB1860B2F52}"/>
              </a:ext>
            </a:extLst>
          </p:cNvPr>
          <p:cNvSpPr txBox="1"/>
          <p:nvPr/>
        </p:nvSpPr>
        <p:spPr>
          <a:xfrm>
            <a:off x="5728023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="" xmlns:a16="http://schemas.microsoft.com/office/drawing/2014/main" id="{34293B3C-1D0E-43DE-B9A3-DB1BFF7F9E88}"/>
              </a:ext>
            </a:extLst>
          </p:cNvPr>
          <p:cNvSpPr txBox="1"/>
          <p:nvPr/>
        </p:nvSpPr>
        <p:spPr>
          <a:xfrm>
            <a:off x="5939165" y="255717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="" xmlns:a16="http://schemas.microsoft.com/office/drawing/2014/main" id="{2F52A88C-F86C-43CC-84ED-28771E182B95}"/>
              </a:ext>
            </a:extLst>
          </p:cNvPr>
          <p:cNvSpPr txBox="1"/>
          <p:nvPr/>
        </p:nvSpPr>
        <p:spPr>
          <a:xfrm>
            <a:off x="6084044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="" xmlns:a16="http://schemas.microsoft.com/office/drawing/2014/main" id="{AA840072-02EA-4213-91FD-E10F7E49411E}"/>
              </a:ext>
            </a:extLst>
          </p:cNvPr>
          <p:cNvSpPr txBox="1"/>
          <p:nvPr/>
        </p:nvSpPr>
        <p:spPr>
          <a:xfrm>
            <a:off x="6193822" y="24783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="" xmlns:a16="http://schemas.microsoft.com/office/drawing/2014/main" id="{CBDFCE15-E045-4BBF-9043-8C68B43E17DA}"/>
              </a:ext>
            </a:extLst>
          </p:cNvPr>
          <p:cNvSpPr txBox="1"/>
          <p:nvPr/>
        </p:nvSpPr>
        <p:spPr>
          <a:xfrm>
            <a:off x="5943959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="" xmlns:a16="http://schemas.microsoft.com/office/drawing/2014/main" id="{014F44A1-3196-4FDB-ADA4-2536BC18E811}"/>
              </a:ext>
            </a:extLst>
          </p:cNvPr>
          <p:cNvSpPr txBox="1"/>
          <p:nvPr/>
        </p:nvSpPr>
        <p:spPr>
          <a:xfrm>
            <a:off x="6014883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="" xmlns:a16="http://schemas.microsoft.com/office/drawing/2014/main" id="{9AA13090-0A98-4F97-84EB-6C32C0DEB4C7}"/>
              </a:ext>
            </a:extLst>
          </p:cNvPr>
          <p:cNvSpPr txBox="1"/>
          <p:nvPr/>
        </p:nvSpPr>
        <p:spPr>
          <a:xfrm>
            <a:off x="6196258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="" xmlns:a16="http://schemas.microsoft.com/office/drawing/2014/main" id="{FFFEE946-1395-48D7-814B-5D770A359A43}"/>
              </a:ext>
            </a:extLst>
          </p:cNvPr>
          <p:cNvSpPr txBox="1"/>
          <p:nvPr/>
        </p:nvSpPr>
        <p:spPr>
          <a:xfrm>
            <a:off x="6417885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="" xmlns:a16="http://schemas.microsoft.com/office/drawing/2014/main" id="{87F82982-908E-4806-AD36-E32975CAAEC3}"/>
              </a:ext>
            </a:extLst>
          </p:cNvPr>
          <p:cNvSpPr txBox="1"/>
          <p:nvPr/>
        </p:nvSpPr>
        <p:spPr>
          <a:xfrm>
            <a:off x="5437913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="" xmlns:a16="http://schemas.microsoft.com/office/drawing/2014/main" id="{18E7C861-E5C7-49FE-83C0-F2DE1EBC4DB0}"/>
              </a:ext>
            </a:extLst>
          </p:cNvPr>
          <p:cNvSpPr txBox="1"/>
          <p:nvPr/>
        </p:nvSpPr>
        <p:spPr>
          <a:xfrm>
            <a:off x="5893979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="" xmlns:a16="http://schemas.microsoft.com/office/drawing/2014/main" id="{95C2B872-1D25-4FB0-B13F-26BB87098249}"/>
              </a:ext>
            </a:extLst>
          </p:cNvPr>
          <p:cNvSpPr txBox="1"/>
          <p:nvPr/>
        </p:nvSpPr>
        <p:spPr>
          <a:xfrm>
            <a:off x="5708161" y="236987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="" xmlns:a16="http://schemas.microsoft.com/office/drawing/2014/main" id="{293D7FFE-2FD4-447D-AFB4-A42DCDEDA86A}"/>
              </a:ext>
            </a:extLst>
          </p:cNvPr>
          <p:cNvCxnSpPr/>
          <p:nvPr/>
        </p:nvCxnSpPr>
        <p:spPr>
          <a:xfrm>
            <a:off x="2054003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="" xmlns:a16="http://schemas.microsoft.com/office/drawing/2014/main" id="{80FE6AAE-DCB0-42A2-8846-43B0BADE6844}"/>
              </a:ext>
            </a:extLst>
          </p:cNvPr>
          <p:cNvCxnSpPr/>
          <p:nvPr/>
        </p:nvCxnSpPr>
        <p:spPr>
          <a:xfrm>
            <a:off x="2054003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="" xmlns:a16="http://schemas.microsoft.com/office/drawing/2014/main" id="{98C36D25-6E13-45CB-98E3-0F6E2E353401}"/>
              </a:ext>
            </a:extLst>
          </p:cNvPr>
          <p:cNvSpPr txBox="1"/>
          <p:nvPr/>
        </p:nvSpPr>
        <p:spPr>
          <a:xfrm>
            <a:off x="1999555" y="186293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="" xmlns:a16="http://schemas.microsoft.com/office/drawing/2014/main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="" xmlns:a16="http://schemas.microsoft.com/office/drawing/2014/main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="" xmlns:a16="http://schemas.microsoft.com/office/drawing/2014/main" id="{E9CC54E8-AACB-4B07-ABA9-4CBB4B58EEC7}"/>
              </a:ext>
            </a:extLst>
          </p:cNvPr>
          <p:cNvCxnSpPr/>
          <p:nvPr/>
        </p:nvCxnSpPr>
        <p:spPr>
          <a:xfrm>
            <a:off x="3388706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="" xmlns:a16="http://schemas.microsoft.com/office/drawing/2014/main" id="{65104A84-9903-400D-BD12-CCE95C038A07}"/>
              </a:ext>
            </a:extLst>
          </p:cNvPr>
          <p:cNvCxnSpPr/>
          <p:nvPr/>
        </p:nvCxnSpPr>
        <p:spPr>
          <a:xfrm>
            <a:off x="6199994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="" xmlns:a16="http://schemas.microsoft.com/office/drawing/2014/main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="" xmlns:a16="http://schemas.microsoft.com/office/drawing/2014/main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="" xmlns:a16="http://schemas.microsoft.com/office/drawing/2014/main" id="{3C39A6C8-3EB9-4206-AA9F-F8696F2A6E67}"/>
              </a:ext>
            </a:extLst>
          </p:cNvPr>
          <p:cNvCxnSpPr/>
          <p:nvPr/>
        </p:nvCxnSpPr>
        <p:spPr>
          <a:xfrm>
            <a:off x="3388706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="" xmlns:a16="http://schemas.microsoft.com/office/drawing/2014/main" id="{37EAF852-2521-434C-854E-0B41B0C5316F}"/>
              </a:ext>
            </a:extLst>
          </p:cNvPr>
          <p:cNvCxnSpPr/>
          <p:nvPr/>
        </p:nvCxnSpPr>
        <p:spPr>
          <a:xfrm>
            <a:off x="6199994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="" xmlns:a16="http://schemas.microsoft.com/office/drawing/2014/main" id="{880D2BBC-DEB9-41E1-91BF-1C27BC894C85}"/>
              </a:ext>
            </a:extLst>
          </p:cNvPr>
          <p:cNvSpPr txBox="1"/>
          <p:nvPr/>
        </p:nvSpPr>
        <p:spPr>
          <a:xfrm>
            <a:off x="4862315" y="18629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3" name="Picture 2">
            <a:extLst>
              <a:ext uri="{FF2B5EF4-FFF2-40B4-BE49-F238E27FC236}">
                <a16:creationId xmlns="" xmlns:a16="http://schemas.microsoft.com/office/drawing/2014/main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610874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="" xmlns:a16="http://schemas.microsoft.com/office/drawing/2014/main" id="{92E250B9-669F-4EDB-8B31-68D2D8E3D79D}"/>
              </a:ext>
            </a:extLst>
          </p:cNvPr>
          <p:cNvSpPr txBox="1"/>
          <p:nvPr/>
        </p:nvSpPr>
        <p:spPr>
          <a:xfrm>
            <a:off x="4339191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="" xmlns:a16="http://schemas.microsoft.com/office/drawing/2014/main" id="{B3169739-2FFE-47C7-AF1D-9A7ACBFC4860}"/>
              </a:ext>
            </a:extLst>
          </p:cNvPr>
          <p:cNvSpPr txBox="1"/>
          <p:nvPr/>
        </p:nvSpPr>
        <p:spPr>
          <a:xfrm>
            <a:off x="4205267" y="401135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="" xmlns:a16="http://schemas.microsoft.com/office/drawing/2014/main" id="{5E117062-419C-45D1-BE07-4D22F1E66049}"/>
              </a:ext>
            </a:extLst>
          </p:cNvPr>
          <p:cNvSpPr txBox="1"/>
          <p:nvPr/>
        </p:nvSpPr>
        <p:spPr>
          <a:xfrm>
            <a:off x="4499992" y="418926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="" xmlns:a16="http://schemas.microsoft.com/office/drawing/2014/main" id="{B73EC6F2-E012-48E6-9463-1CD797BE35B0}"/>
              </a:ext>
            </a:extLst>
          </p:cNvPr>
          <p:cNvSpPr txBox="1"/>
          <p:nvPr/>
        </p:nvSpPr>
        <p:spPr>
          <a:xfrm>
            <a:off x="4695212" y="43695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="" xmlns:a16="http://schemas.microsoft.com/office/drawing/2014/main" id="{E81D15DE-E262-437D-B3E0-B0D7B19F1DBF}"/>
              </a:ext>
            </a:extLst>
          </p:cNvPr>
          <p:cNvSpPr txBox="1"/>
          <p:nvPr/>
        </p:nvSpPr>
        <p:spPr>
          <a:xfrm>
            <a:off x="4837482" y="413793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="" xmlns:a16="http://schemas.microsoft.com/office/drawing/2014/main" id="{A76069F2-2AA8-46DF-BFF0-0961CC4014DC}"/>
              </a:ext>
            </a:extLst>
          </p:cNvPr>
          <p:cNvSpPr txBox="1"/>
          <p:nvPr/>
        </p:nvSpPr>
        <p:spPr>
          <a:xfrm>
            <a:off x="4524641" y="39003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="" xmlns:a16="http://schemas.microsoft.com/office/drawing/2014/main" id="{72198AC0-3FD1-43E0-A4BC-C6C9287625F6}"/>
              </a:ext>
            </a:extLst>
          </p:cNvPr>
          <p:cNvSpPr txBox="1"/>
          <p:nvPr/>
        </p:nvSpPr>
        <p:spPr>
          <a:xfrm>
            <a:off x="4626051" y="373562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="" xmlns:a16="http://schemas.microsoft.com/office/drawing/2014/main" id="{8D2E9371-3674-4100-8732-293F89C28E78}"/>
              </a:ext>
            </a:extLst>
          </p:cNvPr>
          <p:cNvSpPr txBox="1"/>
          <p:nvPr/>
        </p:nvSpPr>
        <p:spPr>
          <a:xfrm>
            <a:off x="4807426" y="3917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="" xmlns:a16="http://schemas.microsoft.com/office/drawing/2014/main" id="{540FCDD8-CBAD-4CF8-9819-6EE0D7C3F4B3}"/>
              </a:ext>
            </a:extLst>
          </p:cNvPr>
          <p:cNvSpPr txBox="1"/>
          <p:nvPr/>
        </p:nvSpPr>
        <p:spPr>
          <a:xfrm>
            <a:off x="5029053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="" xmlns:a16="http://schemas.microsoft.com/office/drawing/2014/main" id="{CF9F4CC8-9D2B-44FA-BDA4-6B5077C585D5}"/>
              </a:ext>
            </a:extLst>
          </p:cNvPr>
          <p:cNvSpPr txBox="1"/>
          <p:nvPr/>
        </p:nvSpPr>
        <p:spPr>
          <a:xfrm>
            <a:off x="4049081" y="43134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="" xmlns:a16="http://schemas.microsoft.com/office/drawing/2014/main" id="{AD49A766-A6EA-4353-AB45-975873E42F82}"/>
              </a:ext>
            </a:extLst>
          </p:cNvPr>
          <p:cNvSpPr txBox="1"/>
          <p:nvPr/>
        </p:nvSpPr>
        <p:spPr>
          <a:xfrm>
            <a:off x="4505147" y="36075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="" xmlns:a16="http://schemas.microsoft.com/office/drawing/2014/main" id="{E3CE114E-EAEC-4F51-8632-081CFAC05A3E}"/>
              </a:ext>
            </a:extLst>
          </p:cNvPr>
          <p:cNvCxnSpPr/>
          <p:nvPr/>
        </p:nvCxnSpPr>
        <p:spPr>
          <a:xfrm>
            <a:off x="2054003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="" xmlns:a16="http://schemas.microsoft.com/office/drawing/2014/main" id="{C8A56B62-AD47-4C53-927A-1C19B2E5C4B4}"/>
              </a:ext>
            </a:extLst>
          </p:cNvPr>
          <p:cNvSpPr txBox="1"/>
          <p:nvPr/>
        </p:nvSpPr>
        <p:spPr>
          <a:xfrm>
            <a:off x="1999555" y="341242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차이의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="" xmlns:a16="http://schemas.microsoft.com/office/drawing/2014/main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="" xmlns:a16="http://schemas.microsoft.com/office/drawing/2014/main" id="{64F31221-F29A-48D8-9E15-5153CCF0EA76}"/>
              </a:ext>
            </a:extLst>
          </p:cNvPr>
          <p:cNvCxnSpPr/>
          <p:nvPr/>
        </p:nvCxnSpPr>
        <p:spPr>
          <a:xfrm>
            <a:off x="4756368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="" xmlns:a16="http://schemas.microsoft.com/office/drawing/2014/main" id="{0AD0D108-71BF-432F-A08E-E8F5A946EC86}"/>
              </a:ext>
            </a:extLst>
          </p:cNvPr>
          <p:cNvSpPr txBox="1"/>
          <p:nvPr/>
        </p:nvSpPr>
        <p:spPr>
          <a:xfrm>
            <a:off x="4356793" y="37897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="" xmlns:a16="http://schemas.microsoft.com/office/drawing/2014/main" id="{BA2BF029-2A8D-4892-B1FC-8BA6DEDC5F57}"/>
              </a:ext>
            </a:extLst>
          </p:cNvPr>
          <p:cNvSpPr txBox="1"/>
          <p:nvPr/>
        </p:nvSpPr>
        <p:spPr>
          <a:xfrm>
            <a:off x="4626051" y="34468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="" xmlns:a16="http://schemas.microsoft.com/office/drawing/2014/main" id="{10794DF8-03D8-4954-BD8F-AB94DDB4DDD9}"/>
              </a:ext>
            </a:extLst>
          </p:cNvPr>
          <p:cNvSpPr txBox="1"/>
          <p:nvPr/>
        </p:nvSpPr>
        <p:spPr>
          <a:xfrm>
            <a:off x="7384877" y="4728247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="" xmlns:a16="http://schemas.microsoft.com/office/drawing/2014/main" id="{5295F85A-D50A-4018-9CEE-F88126D16B59}"/>
              </a:ext>
            </a:extLst>
          </p:cNvPr>
          <p:cNvSpPr txBox="1"/>
          <p:nvPr/>
        </p:nvSpPr>
        <p:spPr>
          <a:xfrm>
            <a:off x="7530750" y="30771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="" xmlns:a16="http://schemas.microsoft.com/office/drawing/2014/main" id="{E8386D3A-F1C6-488E-8033-B7A3940F21C5}"/>
              </a:ext>
            </a:extLst>
          </p:cNvPr>
          <p:cNvSpPr txBox="1"/>
          <p:nvPr/>
        </p:nvSpPr>
        <p:spPr>
          <a:xfrm>
            <a:off x="7470639" y="147376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="" xmlns:a16="http://schemas.microsoft.com/office/drawing/2014/main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="" xmlns:a16="http://schemas.microsoft.com/office/drawing/2014/main" id="{2126F626-11BC-4D72-BCC9-B61FEFE0D163}"/>
              </a:ext>
            </a:extLst>
          </p:cNvPr>
          <p:cNvSpPr txBox="1"/>
          <p:nvPr/>
        </p:nvSpPr>
        <p:spPr>
          <a:xfrm>
            <a:off x="251520" y="1347614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집단의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계산</a:t>
            </a:r>
          </a:p>
        </p:txBody>
      </p:sp>
      <p:pic>
        <p:nvPicPr>
          <p:cNvPr id="331" name="그림 330">
            <a:extLst>
              <a:ext uri="{FF2B5EF4-FFF2-40B4-BE49-F238E27FC236}">
                <a16:creationId xmlns="" xmlns:a16="http://schemas.microsoft.com/office/drawing/2014/main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="" xmlns:a16="http://schemas.microsoft.com/office/drawing/2014/main" id="{EBBC07F5-11A0-4B67-9E12-944EF60BCC0F}"/>
              </a:ext>
            </a:extLst>
          </p:cNvPr>
          <p:cNvSpPr txBox="1"/>
          <p:nvPr/>
        </p:nvSpPr>
        <p:spPr>
          <a:xfrm>
            <a:off x="328465" y="301136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 계산</a:t>
            </a:r>
          </a:p>
        </p:txBody>
      </p:sp>
    </p:spTree>
    <p:extLst>
      <p:ext uri="{BB962C8B-B14F-4D97-AF65-F5344CB8AC3E}">
        <p14:creationId xmlns:p14="http://schemas.microsoft.com/office/powerpoint/2010/main" val="340789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539240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3978263" y="324489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3460AABE-49C3-4A25-B0A5-5326C3838920}"/>
                  </a:ext>
                </a:extLst>
              </p:cNvPr>
              <p:cNvSpPr txBox="1"/>
              <p:nvPr/>
            </p:nvSpPr>
            <p:spPr>
              <a:xfrm>
                <a:off x="3316432" y="311156"/>
                <a:ext cx="2280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모평균의 차이</a:t>
                </a:r>
                <a:r>
                  <a:rPr lang="en-US" altLang="ko-KR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3"/>
                        </a:solidFill>
                        <a:latin typeface="Cambria Math"/>
                        <a:ea typeface="배달의민족 주아" panose="02020603020101020101" pitchFamily="18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endParaRPr lang="ko-KR" altLang="en-US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3460AABE-49C3-4A25-B0A5-5326C383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432" y="311156"/>
                <a:ext cx="22807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72" t="-6557" r="-1872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060757" y="4083918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간 차이의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637A9EBD-8651-4827-A9C8-718C09951F70}"/>
                  </a:ext>
                </a:extLst>
              </p:cNvPr>
              <p:cNvSpPr txBox="1"/>
              <p:nvPr/>
            </p:nvSpPr>
            <p:spPr>
              <a:xfrm>
                <a:off x="4422326" y="753142"/>
                <a:ext cx="1638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 차이 </a:t>
                </a:r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637A9EBD-8651-4827-A9C8-718C09951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26" y="753142"/>
                <a:ext cx="1638975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372" r="-1115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30DFB557-63B6-4825-A4E9-AA48679DDB80}"/>
                  </a:ext>
                </a:extLst>
              </p:cNvPr>
              <p:cNvSpPr txBox="1"/>
              <p:nvPr/>
            </p:nvSpPr>
            <p:spPr>
              <a:xfrm>
                <a:off x="2866197" y="748670"/>
                <a:ext cx="1547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 차이</a:t>
                </a:r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30DFB557-63B6-4825-A4E9-AA48679D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97" y="748670"/>
                <a:ext cx="1547989" cy="307777"/>
              </a:xfrm>
              <a:prstGeom prst="rect">
                <a:avLst/>
              </a:prstGeom>
              <a:blipFill rotWithShape="1">
                <a:blip r:embed="rId5"/>
                <a:stretch>
                  <a:fillRect r="-787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왼쪽/오른쪽 6">
            <a:extLst>
              <a:ext uri="{FF2B5EF4-FFF2-40B4-BE49-F238E27FC236}">
                <a16:creationId xmlns=""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=""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(100A%)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46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94973" y="685369"/>
            <a:ext cx="7754054" cy="3772762"/>
            <a:chOff x="694973" y="685369"/>
            <a:chExt cx="7754054" cy="3772762"/>
          </a:xfrm>
        </p:grpSpPr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C0E7FF59-BEE0-4C00-9F83-E09D00B0C516}"/>
                </a:ext>
              </a:extLst>
            </p:cNvPr>
            <p:cNvCxnSpPr>
              <a:cxnSpLocks/>
            </p:cNvCxnSpPr>
            <p:nvPr/>
          </p:nvCxnSpPr>
          <p:spPr>
            <a:xfrm>
              <a:off x="2712049" y="1054701"/>
              <a:ext cx="0" cy="3331422"/>
            </a:xfrm>
            <a:prstGeom prst="line">
              <a:avLst/>
            </a:prstGeom>
            <a:ln w="28575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81C795E2-4BAB-4B30-8615-EF5D39005982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41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="" xmlns:a16="http://schemas.microsoft.com/office/drawing/2014/main" id="{FF755B02-EC7C-4BA0-A253-E7B3B6C7D81C}"/>
                </a:ext>
              </a:extLst>
            </p:cNvPr>
            <p:cNvCxnSpPr>
              <a:cxnSpLocks/>
            </p:cNvCxnSpPr>
            <p:nvPr/>
          </p:nvCxnSpPr>
          <p:spPr>
            <a:xfrm>
              <a:off x="3296558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753" y="1577811"/>
              <a:ext cx="3064412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C04AFB07-A04F-4BA4-AFC3-446CE5957D9D}"/>
                </a:ext>
              </a:extLst>
            </p:cNvPr>
            <p:cNvSpPr txBox="1"/>
            <p:nvPr/>
          </p:nvSpPr>
          <p:spPr>
            <a:xfrm>
              <a:off x="2315195" y="267642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B6A70F32-8562-4E73-BD1D-CF9D36148B17}"/>
                </a:ext>
              </a:extLst>
            </p:cNvPr>
            <p:cNvSpPr txBox="1"/>
            <p:nvPr/>
          </p:nvSpPr>
          <p:spPr>
            <a:xfrm>
              <a:off x="2216857" y="291758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69C2B872-9BEB-4D28-96BF-A163FA23B2AE}"/>
                </a:ext>
              </a:extLst>
            </p:cNvPr>
            <p:cNvSpPr txBox="1"/>
            <p:nvPr/>
          </p:nvSpPr>
          <p:spPr>
            <a:xfrm>
              <a:off x="2572653" y="30278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EF643D31-A1D1-4965-BB3A-247350DB9036}"/>
                </a:ext>
              </a:extLst>
            </p:cNvPr>
            <p:cNvSpPr txBox="1"/>
            <p:nvPr/>
          </p:nvSpPr>
          <p:spPr>
            <a:xfrm>
              <a:off x="2544960" y="281178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CEFEF120-AE30-4C7C-8637-42BDD97D4151}"/>
                </a:ext>
              </a:extLst>
            </p:cNvPr>
            <p:cNvSpPr txBox="1"/>
            <p:nvPr/>
          </p:nvSpPr>
          <p:spPr>
            <a:xfrm>
              <a:off x="2449296" y="247383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1EF9F216-41A4-4695-A143-7F795D43D60F}"/>
                </a:ext>
              </a:extLst>
            </p:cNvPr>
            <p:cNvSpPr txBox="1"/>
            <p:nvPr/>
          </p:nvSpPr>
          <p:spPr>
            <a:xfrm>
              <a:off x="2732297" y="25957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2A0E21AB-25E9-49DD-ADB4-0D3EC75B25A1}"/>
                </a:ext>
              </a:extLst>
            </p:cNvPr>
            <p:cNvSpPr txBox="1"/>
            <p:nvPr/>
          </p:nvSpPr>
          <p:spPr>
            <a:xfrm>
              <a:off x="2798686" y="291695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74F7DFBB-01DD-4E1C-AA49-53D5262B1568}"/>
                </a:ext>
              </a:extLst>
            </p:cNvPr>
            <p:cNvSpPr txBox="1"/>
            <p:nvPr/>
          </p:nvSpPr>
          <p:spPr>
            <a:xfrm>
              <a:off x="2283246" y="3124723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80CF1C4-9476-4397-A3ED-365156FF8C0B}"/>
                </a:ext>
              </a:extLst>
            </p:cNvPr>
            <p:cNvSpPr txBox="1"/>
            <p:nvPr/>
          </p:nvSpPr>
          <p:spPr>
            <a:xfrm>
              <a:off x="2187712" y="328053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BE0C0FF2-734F-440D-9121-2CA00E623972}"/>
                </a:ext>
              </a:extLst>
            </p:cNvPr>
            <p:cNvSpPr txBox="1"/>
            <p:nvPr/>
          </p:nvSpPr>
          <p:spPr>
            <a:xfrm>
              <a:off x="2114093" y="345301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75621EA3-8E7A-411B-81FC-098BF5452E03}"/>
                </a:ext>
              </a:extLst>
            </p:cNvPr>
            <p:cNvSpPr txBox="1"/>
            <p:nvPr/>
          </p:nvSpPr>
          <p:spPr>
            <a:xfrm>
              <a:off x="2531195" y="32888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C1FA5586-4F2E-4F6A-A0FA-1855CDED3BDC}"/>
                </a:ext>
              </a:extLst>
            </p:cNvPr>
            <p:cNvSpPr txBox="1"/>
            <p:nvPr/>
          </p:nvSpPr>
          <p:spPr>
            <a:xfrm>
              <a:off x="2369286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141486BF-6F45-441A-95F3-D175221A8176}"/>
                </a:ext>
              </a:extLst>
            </p:cNvPr>
            <p:cNvSpPr txBox="1"/>
            <p:nvPr/>
          </p:nvSpPr>
          <p:spPr>
            <a:xfrm>
              <a:off x="1998826" y="36505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D1BF9F06-0991-468D-8349-6B35F7061937}"/>
                </a:ext>
              </a:extLst>
            </p:cNvPr>
            <p:cNvSpPr txBox="1"/>
            <p:nvPr/>
          </p:nvSpPr>
          <p:spPr>
            <a:xfrm>
              <a:off x="2797185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298D047E-0D35-48CC-B73B-A5246B507DEC}"/>
                </a:ext>
              </a:extLst>
            </p:cNvPr>
            <p:cNvSpPr txBox="1"/>
            <p:nvPr/>
          </p:nvSpPr>
          <p:spPr>
            <a:xfrm>
              <a:off x="2160735" y="385346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3E688838-CA83-4471-9A4C-650BFD22C65B}"/>
                </a:ext>
              </a:extLst>
            </p:cNvPr>
            <p:cNvSpPr txBox="1"/>
            <p:nvPr/>
          </p:nvSpPr>
          <p:spPr>
            <a:xfrm>
              <a:off x="1850923" y="395269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9CECF851-F0A1-4282-996C-B5D11CEB5290}"/>
                </a:ext>
              </a:extLst>
            </p:cNvPr>
            <p:cNvSpPr txBox="1"/>
            <p:nvPr/>
          </p:nvSpPr>
          <p:spPr>
            <a:xfrm>
              <a:off x="2449296" y="390848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69BC8545-3494-47F8-AF2D-6D5219239A00}"/>
                </a:ext>
              </a:extLst>
            </p:cNvPr>
            <p:cNvSpPr txBox="1"/>
            <p:nvPr/>
          </p:nvSpPr>
          <p:spPr>
            <a:xfrm>
              <a:off x="2759108" y="368754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FB9808E6-A5DB-4C5B-8EA9-D7841F12F0BE}"/>
                </a:ext>
              </a:extLst>
            </p:cNvPr>
            <p:cNvSpPr txBox="1"/>
            <p:nvPr/>
          </p:nvSpPr>
          <p:spPr>
            <a:xfrm>
              <a:off x="2236208" y="3619103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u="sng" dirty="0">
                  <a:solidFill>
                    <a:srgbClr val="D779F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77FEB70C-285E-44D7-BC63-B77A268499EC}"/>
                </a:ext>
              </a:extLst>
            </p:cNvPr>
            <p:cNvSpPr txBox="1"/>
            <p:nvPr/>
          </p:nvSpPr>
          <p:spPr>
            <a:xfrm>
              <a:off x="2839290" y="323197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2D586DBC-82ED-4D02-8CDB-898A98F22D29}"/>
                </a:ext>
              </a:extLst>
            </p:cNvPr>
            <p:cNvSpPr txBox="1"/>
            <p:nvPr/>
          </p:nvSpPr>
          <p:spPr>
            <a:xfrm>
              <a:off x="3026731" y="36890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22289A32-88D1-4436-B105-8F109602B5F6}"/>
                </a:ext>
              </a:extLst>
            </p:cNvPr>
            <p:cNvSpPr txBox="1"/>
            <p:nvPr/>
          </p:nvSpPr>
          <p:spPr>
            <a:xfrm>
              <a:off x="2903885" y="387749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B378BD5B-1DD8-415E-B876-3BC7241E34FB}"/>
                </a:ext>
              </a:extLst>
            </p:cNvPr>
            <p:cNvSpPr txBox="1"/>
            <p:nvPr/>
          </p:nvSpPr>
          <p:spPr>
            <a:xfrm>
              <a:off x="3214536" y="39842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44ABCD1-0C74-4BB9-AA1C-4AA354CD99A4}"/>
                </a:ext>
              </a:extLst>
            </p:cNvPr>
            <p:cNvSpPr txBox="1"/>
            <p:nvPr/>
          </p:nvSpPr>
          <p:spPr>
            <a:xfrm>
              <a:off x="2739746" y="403783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40BF79D4-31E0-457F-A861-F18F4B134B7E}"/>
                </a:ext>
              </a:extLst>
            </p:cNvPr>
            <p:cNvSpPr txBox="1"/>
            <p:nvPr/>
          </p:nvSpPr>
          <p:spPr>
            <a:xfrm>
              <a:off x="2635835" y="231000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B298DBD4-3E3A-4ABA-AD91-E2BFAB365382}"/>
                </a:ext>
              </a:extLst>
            </p:cNvPr>
            <p:cNvSpPr txBox="1"/>
            <p:nvPr/>
          </p:nvSpPr>
          <p:spPr>
            <a:xfrm>
              <a:off x="2422028" y="214255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="" xmlns:a16="http://schemas.microsoft.com/office/drawing/2014/main" id="{3460AABE-49C3-4A25-B0A5-5326C3838920}"/>
                    </a:ext>
                  </a:extLst>
                </p:cNvPr>
                <p:cNvSpPr txBox="1"/>
                <p:nvPr/>
              </p:nvSpPr>
              <p:spPr>
                <a:xfrm>
                  <a:off x="1574377" y="685369"/>
                  <a:ext cx="2280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모평균의 차이</a:t>
                  </a:r>
                  <a:r>
                    <a:rPr lang="en-US" altLang="ko-KR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3"/>
                          </a:solidFill>
                          <a:latin typeface="Cambria Math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)</a:t>
                  </a:r>
                  <a:endParaRPr lang="ko-KR" altLang="en-US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460AABE-49C3-4A25-B0A5-5326C3838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377" y="685369"/>
                  <a:ext cx="228075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872" t="-6557" r="-1872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="" xmlns:a16="http://schemas.microsoft.com/office/drawing/2014/main" id="{637A9EBD-8651-4827-A9C8-718C09951F70}"/>
                    </a:ext>
                  </a:extLst>
                </p:cNvPr>
                <p:cNvSpPr txBox="1"/>
                <p:nvPr/>
              </p:nvSpPr>
              <p:spPr>
                <a:xfrm>
                  <a:off x="2680271" y="1127355"/>
                  <a:ext cx="16389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 </a:t>
                  </a:r>
                  <a:r>
                    <a:rPr lang="en-US" altLang="ko-KR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37A9EBD-8651-4827-A9C8-718C09951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271" y="1127355"/>
                  <a:ext cx="163897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43" r="-743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="" xmlns:a16="http://schemas.microsoft.com/office/drawing/2014/main" id="{30DFB557-63B6-4825-A4E9-AA48679DDB80}"/>
                    </a:ext>
                  </a:extLst>
                </p:cNvPr>
                <p:cNvSpPr txBox="1"/>
                <p:nvPr/>
              </p:nvSpPr>
              <p:spPr>
                <a:xfrm>
                  <a:off x="1124142" y="1122883"/>
                  <a:ext cx="15479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</a:t>
                  </a:r>
                  <a:r>
                    <a:rPr lang="en-US" altLang="ko-KR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0DFB557-63B6-4825-A4E9-AA48679DD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142" y="1122883"/>
                  <a:ext cx="154798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787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화살표: 왼쪽/오른쪽 6">
              <a:extLst>
                <a:ext uri="{FF2B5EF4-FFF2-40B4-BE49-F238E27FC236}">
                  <a16:creationId xmlns="" xmlns:a16="http://schemas.microsoft.com/office/drawing/2014/main" id="{4E12E168-D9FF-4343-B35E-06DA76E44FB7}"/>
                </a:ext>
              </a:extLst>
            </p:cNvPr>
            <p:cNvSpPr/>
            <p:nvPr/>
          </p:nvSpPr>
          <p:spPr>
            <a:xfrm>
              <a:off x="2155370" y="2563564"/>
              <a:ext cx="1116759" cy="395714"/>
            </a:xfrm>
            <a:prstGeom prst="leftRightArrow">
              <a:avLst/>
            </a:prstGeom>
            <a:solidFill>
              <a:schemeClr val="accent6">
                <a:alpha val="9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화살표: 왼쪽/오른쪽 85">
              <a:extLst>
                <a:ext uri="{FF2B5EF4-FFF2-40B4-BE49-F238E27FC236}">
                  <a16:creationId xmlns="" xmlns:a16="http://schemas.microsoft.com/office/drawing/2014/main" id="{EF7A27AD-799A-48D7-92C2-6074E551A6E9}"/>
                </a:ext>
              </a:extLst>
            </p:cNvPr>
            <p:cNvSpPr/>
            <p:nvPr/>
          </p:nvSpPr>
          <p:spPr>
            <a:xfrm>
              <a:off x="765764" y="1785580"/>
              <a:ext cx="492172" cy="197857"/>
            </a:xfrm>
            <a:prstGeom prst="leftRightArrow">
              <a:avLst/>
            </a:prstGeom>
            <a:solidFill>
              <a:schemeClr val="accent6">
                <a:alpha val="9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38413CFF-9145-48E8-AA03-05D6C8B2F931}"/>
                </a:ext>
              </a:extLst>
            </p:cNvPr>
            <p:cNvSpPr txBox="1"/>
            <p:nvPr/>
          </p:nvSpPr>
          <p:spPr>
            <a:xfrm>
              <a:off x="694973" y="1983437"/>
              <a:ext cx="12474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 </a:t>
              </a:r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신뢰구간</a:t>
              </a:r>
              <a:r>
                <a:rPr lang="en-US" altLang="ko-KR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(100A%)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C0E7FF59-BEE0-4C00-9F83-E09D00B0C516}"/>
                </a:ext>
              </a:extLst>
            </p:cNvPr>
            <p:cNvCxnSpPr>
              <a:cxnSpLocks/>
            </p:cNvCxnSpPr>
            <p:nvPr/>
          </p:nvCxnSpPr>
          <p:spPr>
            <a:xfrm>
              <a:off x="6804907" y="1054701"/>
              <a:ext cx="0" cy="3331422"/>
            </a:xfrm>
            <a:prstGeom prst="line">
              <a:avLst/>
            </a:prstGeom>
            <a:ln w="28575">
              <a:solidFill>
                <a:srgbClr val="D779F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81C795E2-4BAB-4B30-8615-EF5D39005982}"/>
                </a:ext>
              </a:extLst>
            </p:cNvPr>
            <p:cNvCxnSpPr>
              <a:cxnSpLocks/>
            </p:cNvCxnSpPr>
            <p:nvPr/>
          </p:nvCxnSpPr>
          <p:spPr>
            <a:xfrm>
              <a:off x="6220399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FF755B02-EC7C-4BA0-A253-E7B3B6C7D81C}"/>
                </a:ext>
              </a:extLst>
            </p:cNvPr>
            <p:cNvCxnSpPr>
              <a:cxnSpLocks/>
            </p:cNvCxnSpPr>
            <p:nvPr/>
          </p:nvCxnSpPr>
          <p:spPr>
            <a:xfrm>
              <a:off x="7389416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615" y="1577811"/>
              <a:ext cx="3064412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C04AFB07-A04F-4BA4-AFC3-446CE5957D9D}"/>
                </a:ext>
              </a:extLst>
            </p:cNvPr>
            <p:cNvSpPr txBox="1"/>
            <p:nvPr/>
          </p:nvSpPr>
          <p:spPr>
            <a:xfrm>
              <a:off x="6598057" y="267642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6A70F32-8562-4E73-BD1D-CF9D36148B17}"/>
                </a:ext>
              </a:extLst>
            </p:cNvPr>
            <p:cNvSpPr txBox="1"/>
            <p:nvPr/>
          </p:nvSpPr>
          <p:spPr>
            <a:xfrm>
              <a:off x="6499719" y="291758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69C2B872-9BEB-4D28-96BF-A163FA23B2AE}"/>
                </a:ext>
              </a:extLst>
            </p:cNvPr>
            <p:cNvSpPr txBox="1"/>
            <p:nvPr/>
          </p:nvSpPr>
          <p:spPr>
            <a:xfrm>
              <a:off x="6855515" y="30278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EF643D31-A1D1-4965-BB3A-247350DB9036}"/>
                </a:ext>
              </a:extLst>
            </p:cNvPr>
            <p:cNvSpPr txBox="1"/>
            <p:nvPr/>
          </p:nvSpPr>
          <p:spPr>
            <a:xfrm>
              <a:off x="6827822" y="281178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CEFEF120-AE30-4C7C-8637-42BDD97D4151}"/>
                </a:ext>
              </a:extLst>
            </p:cNvPr>
            <p:cNvSpPr txBox="1"/>
            <p:nvPr/>
          </p:nvSpPr>
          <p:spPr>
            <a:xfrm>
              <a:off x="6732158" y="247383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1EF9F216-41A4-4695-A143-7F795D43D60F}"/>
                </a:ext>
              </a:extLst>
            </p:cNvPr>
            <p:cNvSpPr txBox="1"/>
            <p:nvPr/>
          </p:nvSpPr>
          <p:spPr>
            <a:xfrm>
              <a:off x="7015159" y="25957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2A0E21AB-25E9-49DD-ADB4-0D3EC75B25A1}"/>
                </a:ext>
              </a:extLst>
            </p:cNvPr>
            <p:cNvSpPr txBox="1"/>
            <p:nvPr/>
          </p:nvSpPr>
          <p:spPr>
            <a:xfrm>
              <a:off x="7081548" y="291695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74F7DFBB-01DD-4E1C-AA49-53D5262B1568}"/>
                </a:ext>
              </a:extLst>
            </p:cNvPr>
            <p:cNvSpPr txBox="1"/>
            <p:nvPr/>
          </p:nvSpPr>
          <p:spPr>
            <a:xfrm>
              <a:off x="6566108" y="3124723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A80CF1C4-9476-4397-A3ED-365156FF8C0B}"/>
                </a:ext>
              </a:extLst>
            </p:cNvPr>
            <p:cNvSpPr txBox="1"/>
            <p:nvPr/>
          </p:nvSpPr>
          <p:spPr>
            <a:xfrm>
              <a:off x="6470574" y="328053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BE0C0FF2-734F-440D-9121-2CA00E623972}"/>
                </a:ext>
              </a:extLst>
            </p:cNvPr>
            <p:cNvSpPr txBox="1"/>
            <p:nvPr/>
          </p:nvSpPr>
          <p:spPr>
            <a:xfrm>
              <a:off x="6396955" y="345301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5621EA3-8E7A-411B-81FC-098BF5452E03}"/>
                </a:ext>
              </a:extLst>
            </p:cNvPr>
            <p:cNvSpPr txBox="1"/>
            <p:nvPr/>
          </p:nvSpPr>
          <p:spPr>
            <a:xfrm>
              <a:off x="6814057" y="32888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C1FA5586-4F2E-4F6A-A0FA-1855CDED3BDC}"/>
                </a:ext>
              </a:extLst>
            </p:cNvPr>
            <p:cNvSpPr txBox="1"/>
            <p:nvPr/>
          </p:nvSpPr>
          <p:spPr>
            <a:xfrm>
              <a:off x="6652148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141486BF-6F45-441A-95F3-D175221A8176}"/>
                </a:ext>
              </a:extLst>
            </p:cNvPr>
            <p:cNvSpPr txBox="1"/>
            <p:nvPr/>
          </p:nvSpPr>
          <p:spPr>
            <a:xfrm>
              <a:off x="6281688" y="36505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D1BF9F06-0991-468D-8349-6B35F7061937}"/>
                </a:ext>
              </a:extLst>
            </p:cNvPr>
            <p:cNvSpPr txBox="1"/>
            <p:nvPr/>
          </p:nvSpPr>
          <p:spPr>
            <a:xfrm>
              <a:off x="7080047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298D047E-0D35-48CC-B73B-A5246B507DEC}"/>
                </a:ext>
              </a:extLst>
            </p:cNvPr>
            <p:cNvSpPr txBox="1"/>
            <p:nvPr/>
          </p:nvSpPr>
          <p:spPr>
            <a:xfrm>
              <a:off x="6443597" y="385346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3E688838-CA83-4471-9A4C-650BFD22C65B}"/>
                </a:ext>
              </a:extLst>
            </p:cNvPr>
            <p:cNvSpPr txBox="1"/>
            <p:nvPr/>
          </p:nvSpPr>
          <p:spPr>
            <a:xfrm>
              <a:off x="6133785" y="395269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9CECF851-F0A1-4282-996C-B5D11CEB5290}"/>
                </a:ext>
              </a:extLst>
            </p:cNvPr>
            <p:cNvSpPr txBox="1"/>
            <p:nvPr/>
          </p:nvSpPr>
          <p:spPr>
            <a:xfrm>
              <a:off x="6732158" y="390848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9BC8545-3494-47F8-AF2D-6D5219239A00}"/>
                </a:ext>
              </a:extLst>
            </p:cNvPr>
            <p:cNvSpPr txBox="1"/>
            <p:nvPr/>
          </p:nvSpPr>
          <p:spPr>
            <a:xfrm>
              <a:off x="7041970" y="368754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FB9808E6-A5DB-4C5B-8EA9-D7841F12F0BE}"/>
                </a:ext>
              </a:extLst>
            </p:cNvPr>
            <p:cNvSpPr txBox="1"/>
            <p:nvPr/>
          </p:nvSpPr>
          <p:spPr>
            <a:xfrm>
              <a:off x="6519070" y="3619103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u="sng" dirty="0">
                  <a:solidFill>
                    <a:srgbClr val="D779F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7FEB70C-285E-44D7-BC63-B77A268499EC}"/>
                </a:ext>
              </a:extLst>
            </p:cNvPr>
            <p:cNvSpPr txBox="1"/>
            <p:nvPr/>
          </p:nvSpPr>
          <p:spPr>
            <a:xfrm>
              <a:off x="7122152" y="323197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2D586DBC-82ED-4D02-8CDB-898A98F22D29}"/>
                </a:ext>
              </a:extLst>
            </p:cNvPr>
            <p:cNvSpPr txBox="1"/>
            <p:nvPr/>
          </p:nvSpPr>
          <p:spPr>
            <a:xfrm>
              <a:off x="7309593" y="36890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22289A32-88D1-4436-B105-8F109602B5F6}"/>
                </a:ext>
              </a:extLst>
            </p:cNvPr>
            <p:cNvSpPr txBox="1"/>
            <p:nvPr/>
          </p:nvSpPr>
          <p:spPr>
            <a:xfrm>
              <a:off x="7186747" y="387749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B378BD5B-1DD8-415E-B876-3BC7241E34FB}"/>
                </a:ext>
              </a:extLst>
            </p:cNvPr>
            <p:cNvSpPr txBox="1"/>
            <p:nvPr/>
          </p:nvSpPr>
          <p:spPr>
            <a:xfrm>
              <a:off x="7497398" y="39842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044ABCD1-0C74-4BB9-AA1C-4AA354CD99A4}"/>
                </a:ext>
              </a:extLst>
            </p:cNvPr>
            <p:cNvSpPr txBox="1"/>
            <p:nvPr/>
          </p:nvSpPr>
          <p:spPr>
            <a:xfrm>
              <a:off x="7022608" y="403783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40BF79D4-31E0-457F-A861-F18F4B134B7E}"/>
                </a:ext>
              </a:extLst>
            </p:cNvPr>
            <p:cNvSpPr txBox="1"/>
            <p:nvPr/>
          </p:nvSpPr>
          <p:spPr>
            <a:xfrm>
              <a:off x="6918697" y="231000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B298DBD4-3E3A-4ABA-AD91-E2BFAB365382}"/>
                </a:ext>
              </a:extLst>
            </p:cNvPr>
            <p:cNvSpPr txBox="1"/>
            <p:nvPr/>
          </p:nvSpPr>
          <p:spPr>
            <a:xfrm>
              <a:off x="6704890" y="214255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="" xmlns:a16="http://schemas.microsoft.com/office/drawing/2014/main" id="{3460AABE-49C3-4A25-B0A5-5326C3838920}"/>
                    </a:ext>
                  </a:extLst>
                </p:cNvPr>
                <p:cNvSpPr txBox="1"/>
                <p:nvPr/>
              </p:nvSpPr>
              <p:spPr>
                <a:xfrm>
                  <a:off x="5539514" y="685369"/>
                  <a:ext cx="25362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표본 평균의 </a:t>
                  </a:r>
                  <a:r>
                    <a:rPr lang="ko-KR" altLang="en-US" dirty="0" smtClean="0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차이</a:t>
                  </a:r>
                  <a:r>
                    <a:rPr lang="en-US" altLang="ko-KR" dirty="0" smtClean="0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solidFill>
                                    <a:srgbClr val="D779F1"/>
                                  </a:solidFill>
                                  <a:latin typeface="Cambria Math"/>
                                  <a:ea typeface="배달의민족 주아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D779F1"/>
                                  </a:solidFill>
                                  <a:latin typeface="Cambria Math"/>
                                  <a:ea typeface="배달의민족 주아" panose="02020603020101020101" pitchFamily="18" charset="-127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D779F1"/>
                          </a:solidFill>
                          <a:latin typeface="Cambria Math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dirty="0" smtClean="0">
                                  <a:solidFill>
                                    <a:srgbClr val="D779F1"/>
                                  </a:solidFill>
                                  <a:latin typeface="Cambria Math"/>
                                  <a:ea typeface="배달의민족 주아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solidFill>
                                    <a:srgbClr val="D779F1"/>
                                  </a:solidFill>
                                  <a:latin typeface="Cambria Math"/>
                                  <a:ea typeface="배달의민족 주아" panose="02020603020101020101" pitchFamily="18" charset="-127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)</a:t>
                  </a:r>
                  <a:endParaRPr lang="ko-KR" altLang="en-US" dirty="0">
                    <a:solidFill>
                      <a:srgbClr val="D779F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460AABE-49C3-4A25-B0A5-5326C3838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514" y="685369"/>
                  <a:ext cx="253620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923" t="-6557" r="-2644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="" xmlns:a16="http://schemas.microsoft.com/office/drawing/2014/main" id="{637A9EBD-8651-4827-A9C8-718C09951F70}"/>
                    </a:ext>
                  </a:extLst>
                </p:cNvPr>
                <p:cNvSpPr txBox="1"/>
                <p:nvPr/>
              </p:nvSpPr>
              <p:spPr>
                <a:xfrm>
                  <a:off x="6773129" y="1127355"/>
                  <a:ext cx="16389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 </a:t>
                  </a:r>
                  <a:r>
                    <a:rPr lang="en-US" altLang="ko-KR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37A9EBD-8651-4827-A9C8-718C09951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129" y="1127355"/>
                  <a:ext cx="1638975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72" r="-1115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="" xmlns:a16="http://schemas.microsoft.com/office/drawing/2014/main" id="{30DFB557-63B6-4825-A4E9-AA48679DDB80}"/>
                    </a:ext>
                  </a:extLst>
                </p:cNvPr>
                <p:cNvSpPr txBox="1"/>
                <p:nvPr/>
              </p:nvSpPr>
              <p:spPr>
                <a:xfrm>
                  <a:off x="5217000" y="1122883"/>
                  <a:ext cx="15479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</a:t>
                  </a:r>
                  <a:r>
                    <a:rPr lang="en-US" altLang="ko-KR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0DFB557-63B6-4825-A4E9-AA48679DD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000" y="1122883"/>
                  <a:ext cx="154798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94" r="-394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화살표: 왼쪽/오른쪽 6">
              <a:extLst>
                <a:ext uri="{FF2B5EF4-FFF2-40B4-BE49-F238E27FC236}">
                  <a16:creationId xmlns="" xmlns:a16="http://schemas.microsoft.com/office/drawing/2014/main" id="{4E12E168-D9FF-4343-B35E-06DA76E44FB7}"/>
                </a:ext>
              </a:extLst>
            </p:cNvPr>
            <p:cNvSpPr/>
            <p:nvPr/>
          </p:nvSpPr>
          <p:spPr>
            <a:xfrm>
              <a:off x="6248228" y="2563564"/>
              <a:ext cx="1116759" cy="395714"/>
            </a:xfrm>
            <a:prstGeom prst="leftRightArrow">
              <a:avLst/>
            </a:prstGeom>
            <a:solidFill>
              <a:schemeClr val="accent6">
                <a:alpha val="9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 descr="텍스트, 클립아트이(가) 표시된 사진&#10;&#10;자동 생성된 설명">
              <a:extLst>
                <a:ext uri="{FF2B5EF4-FFF2-40B4-BE49-F238E27FC236}">
                  <a16:creationId xmlns="" xmlns:a16="http://schemas.microsoft.com/office/drawing/2014/main" id="{E1758220-5C9F-485A-936A-7C4BC6ADD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9" t="17801" r="11172" b="16401"/>
            <a:stretch/>
          </p:blipFill>
          <p:spPr>
            <a:xfrm>
              <a:off x="4132459" y="2697468"/>
              <a:ext cx="1392796" cy="85899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293189C6-EBCC-4C60-9AD9-132E9B8E744E}"/>
                </a:ext>
              </a:extLst>
            </p:cNvPr>
            <p:cNvSpPr txBox="1"/>
            <p:nvPr/>
          </p:nvSpPr>
          <p:spPr>
            <a:xfrm>
              <a:off x="3995936" y="1774138"/>
              <a:ext cx="16658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신뢰구간을</a:t>
              </a:r>
              <a:endPara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표본 </a:t>
              </a:r>
              <a:r>
                <a:rPr lang="ko-KR" altLang="en-US" dirty="0" smtClean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평균 </a:t>
              </a:r>
              <a:r>
                <a:rPr lang="ko-KR" altLang="en-US" dirty="0" smtClean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r>
                <a:rPr lang="ko-KR" altLang="en-US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</a:t>
              </a:r>
              <a:r>
                <a:rPr lang="ko-KR" altLang="en-US" dirty="0" smtClean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중심으로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96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1F03C674-C6CF-4F36-B663-F067B8C6A3F1}"/>
                  </a:ext>
                </a:extLst>
              </p:cNvPr>
              <p:cNvSpPr txBox="1"/>
              <p:nvPr/>
            </p:nvSpPr>
            <p:spPr>
              <a:xfrm>
                <a:off x="627864" y="1165661"/>
                <a:ext cx="8349783" cy="200035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54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5400" b="0" i="1" smtClean="0">
                                  <a:latin typeface="Cambria Math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5400" b="0" i="1" smtClean="0">
                                      <a:latin typeface="Cambria Math"/>
                                      <a:ea typeface="+mj-e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b="0" i="1" smtClean="0">
                                          <a:latin typeface="Cambria Math"/>
                                          <a:ea typeface="+mj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5400" b="0" i="1" smtClean="0">
                              <a:latin typeface="Cambria Math"/>
                            </a:rPr>
                            <m:t>− </m:t>
                          </m:r>
                          <m:r>
                            <m:rPr>
                              <m:lit/>
                            </m:rPr>
                            <a:rPr lang="en-US" altLang="ko-KR" sz="5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5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5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5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F03C674-C6CF-4F36-B663-F067B8C6A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" y="1165661"/>
                <a:ext cx="8349783" cy="20003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1">
            <a:extLst>
              <a:ext uri="{FF2B5EF4-FFF2-40B4-BE49-F238E27FC236}">
                <a16:creationId xmlns="" xmlns:a16="http://schemas.microsoft.com/office/drawing/2014/main" id="{2A90EE11-FFDF-4793-BB72-3297684AEC64}"/>
              </a:ext>
            </a:extLst>
          </p:cNvPr>
          <p:cNvSpPr/>
          <p:nvPr/>
        </p:nvSpPr>
        <p:spPr>
          <a:xfrm>
            <a:off x="2128509" y="1230600"/>
            <a:ext cx="2844180" cy="869855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784F93-4521-42EA-8614-1F6026DF9643}"/>
              </a:ext>
            </a:extLst>
          </p:cNvPr>
          <p:cNvSpPr txBox="1"/>
          <p:nvPr/>
        </p:nvSpPr>
        <p:spPr>
          <a:xfrm>
            <a:off x="2295287" y="798553"/>
            <a:ext cx="251062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두 </a:t>
            </a:r>
            <a:r>
              <a:rPr lang="ko-KR" altLang="en-US" sz="2000" dirty="0" smtClean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표본 그</a:t>
            </a:r>
            <a:r>
              <a:rPr lang="ko-KR" altLang="en-US" sz="2000" dirty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룹</a:t>
            </a:r>
            <a:r>
              <a:rPr lang="ko-KR" altLang="en-US" sz="2000" dirty="0" smtClean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 평균의 </a:t>
            </a:r>
            <a:r>
              <a:rPr lang="ko-KR" altLang="en-US" sz="2000" dirty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차이</a:t>
            </a:r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C9189074-32B1-4A02-B1FB-D9144D6A1906}"/>
              </a:ext>
            </a:extLst>
          </p:cNvPr>
          <p:cNvSpPr/>
          <p:nvPr/>
        </p:nvSpPr>
        <p:spPr>
          <a:xfrm>
            <a:off x="4191452" y="2371204"/>
            <a:ext cx="2293405" cy="875622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F86B288-1C9F-4E2C-B891-CD0BAE381D16}"/>
              </a:ext>
            </a:extLst>
          </p:cNvPr>
          <p:cNvSpPr txBox="1"/>
          <p:nvPr/>
        </p:nvSpPr>
        <p:spPr>
          <a:xfrm>
            <a:off x="3405573" y="3390841"/>
            <a:ext cx="386516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92D050"/>
                </a:solidFill>
                <a:latin typeface="배달의민족 주아" pitchFamily="18" charset="-127"/>
                <a:ea typeface="배달의민족 주아" pitchFamily="18" charset="-127"/>
              </a:rPr>
              <a:t>두 그룹 간 평균 차이에 대한</a:t>
            </a:r>
            <a:endParaRPr lang="en-US" altLang="ko-KR" sz="2800" dirty="0">
              <a:solidFill>
                <a:srgbClr val="92D05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92D050"/>
                </a:solidFill>
                <a:latin typeface="배달의민족 주아" pitchFamily="18" charset="-127"/>
                <a:ea typeface="배달의민족 주아" pitchFamily="18" charset="-127"/>
              </a:rPr>
              <a:t>불확실도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B52B2B1-E82B-41DB-8FAA-67F462520356}"/>
              </a:ext>
            </a:extLst>
          </p:cNvPr>
          <p:cNvSpPr txBox="1"/>
          <p:nvPr/>
        </p:nvSpPr>
        <p:spPr>
          <a:xfrm>
            <a:off x="166354" y="1016248"/>
            <a:ext cx="1771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표본 평균 차이의</a:t>
            </a:r>
            <a:endParaRPr lang="en-US" altLang="ko-KR" sz="2000" dirty="0">
              <a:solidFill>
                <a:schemeClr val="accent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통계적인 지표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BD4EB803-9313-4680-82FD-41274E7585FC}"/>
              </a:ext>
            </a:extLst>
          </p:cNvPr>
          <p:cNvSpPr/>
          <p:nvPr/>
        </p:nvSpPr>
        <p:spPr>
          <a:xfrm>
            <a:off x="678466" y="1772497"/>
            <a:ext cx="747417" cy="911867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">
            <a:extLst>
              <a:ext uri="{FF2B5EF4-FFF2-40B4-BE49-F238E27FC236}">
                <a16:creationId xmlns="" xmlns:a16="http://schemas.microsoft.com/office/drawing/2014/main" id="{2A90EE11-FFDF-4793-BB72-3297684AEC64}"/>
              </a:ext>
            </a:extLst>
          </p:cNvPr>
          <p:cNvSpPr/>
          <p:nvPr/>
        </p:nvSpPr>
        <p:spPr>
          <a:xfrm>
            <a:off x="5870693" y="1230599"/>
            <a:ext cx="2844180" cy="86985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4784F93-4521-42EA-8614-1F6026DF9643}"/>
              </a:ext>
            </a:extLst>
          </p:cNvPr>
          <p:cNvSpPr txBox="1"/>
          <p:nvPr/>
        </p:nvSpPr>
        <p:spPr>
          <a:xfrm>
            <a:off x="6163307" y="798553"/>
            <a:ext cx="225895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두 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모집단 평균의 </a:t>
            </a:r>
            <a:r>
              <a:rPr lang="ko-KR" altLang="en-US" sz="2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차이</a:t>
            </a:r>
          </a:p>
        </p:txBody>
      </p:sp>
    </p:spTree>
    <p:extLst>
      <p:ext uri="{BB962C8B-B14F-4D97-AF65-F5344CB8AC3E}">
        <p14:creationId xmlns:p14="http://schemas.microsoft.com/office/powerpoint/2010/main" val="414182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77245CC-9F28-4F8F-BDD7-FF635F76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6454F4D-04AE-466D-9F07-EFBCB8F7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9" y="784259"/>
            <a:ext cx="4980297" cy="373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4590411" y="2947759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0.3296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4658033" y="70341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F31BB980-3874-45FF-B289-159802235E5D}"/>
                  </a:ext>
                </a:extLst>
              </p:cNvPr>
              <p:cNvSpPr txBox="1"/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31BB980-3874-45FF-B289-159802235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5305158" y="177966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9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7" y="836229"/>
            <a:ext cx="4628051" cy="346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" y="830647"/>
            <a:ext cx="4638261" cy="34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1811253" y="3147814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0.95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8DE88EA-4DD8-4194-801B-0C749D0A581F}"/>
              </a:ext>
            </a:extLst>
          </p:cNvPr>
          <p:cNvSpPr txBox="1"/>
          <p:nvPr/>
        </p:nvSpPr>
        <p:spPr>
          <a:xfrm>
            <a:off x="6268581" y="3147814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0.99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3452857" y="2571750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0A3A50EE-392C-4705-A30D-BA21B1E8A26A}"/>
              </a:ext>
            </a:extLst>
          </p:cNvPr>
          <p:cNvCxnSpPr>
            <a:cxnSpLocks/>
          </p:cNvCxnSpPr>
          <p:nvPr/>
        </p:nvCxnSpPr>
        <p:spPr>
          <a:xfrm>
            <a:off x="1425153" y="2565132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=−2.228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AE4EE2AE-D8F7-4FD0-A389-BCC26858631F}"/>
              </a:ext>
            </a:extLst>
          </p:cNvPr>
          <p:cNvCxnSpPr>
            <a:cxnSpLocks/>
          </p:cNvCxnSpPr>
          <p:nvPr/>
        </p:nvCxnSpPr>
        <p:spPr>
          <a:xfrm>
            <a:off x="5438763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B97BD5BE-BAE5-4A67-B0B9-F5A315457A3D}"/>
                  </a:ext>
                </a:extLst>
              </p:cNvPr>
              <p:cNvSpPr txBox="1"/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=−3.169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97BD5BE-BAE5-4A67-B0B9-F5A31545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B434C2C-03AB-4616-80A1-A55C5A269E6E}"/>
              </a:ext>
            </a:extLst>
          </p:cNvPr>
          <p:cNvSpPr txBox="1"/>
          <p:nvPr/>
        </p:nvSpPr>
        <p:spPr>
          <a:xfrm>
            <a:off x="1093392" y="541232"/>
            <a:ext cx="690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자유도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경우 넓이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0.95, 0.99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얻기 위한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t-value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1C83BC5-CD72-4402-A822-571C7099DA75}"/>
              </a:ext>
            </a:extLst>
          </p:cNvPr>
          <p:cNvCxnSpPr>
            <a:cxnSpLocks/>
          </p:cNvCxnSpPr>
          <p:nvPr/>
        </p:nvCxnSpPr>
        <p:spPr>
          <a:xfrm>
            <a:off x="8250419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61E81D9F-AA9E-4174-AC1E-B87D76501210}"/>
                  </a:ext>
                </a:extLst>
              </p:cNvPr>
              <p:cNvSpPr txBox="1"/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61E81D9F-AA9E-4174-AC1E-B87D7650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5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7A1AD63-4F58-407D-9227-A858A14DD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"/>
          <a:stretch/>
        </p:blipFill>
        <p:spPr bwMode="auto">
          <a:xfrm>
            <a:off x="1893888" y="100930"/>
            <a:ext cx="5356225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57B5521-EF3A-46FF-8F95-B68A07DB5518}"/>
              </a:ext>
            </a:extLst>
          </p:cNvPr>
          <p:cNvSpPr/>
          <p:nvPr/>
        </p:nvSpPr>
        <p:spPr>
          <a:xfrm>
            <a:off x="5171873" y="154487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AE9AA44-9AAF-4B79-84FA-756B05BAD5E6}"/>
              </a:ext>
            </a:extLst>
          </p:cNvPr>
          <p:cNvSpPr/>
          <p:nvPr/>
        </p:nvSpPr>
        <p:spPr>
          <a:xfrm>
            <a:off x="5162347" y="78070"/>
            <a:ext cx="336231" cy="2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811F6B1-D2E8-4CF0-8577-B558A14B3288}"/>
              </a:ext>
            </a:extLst>
          </p:cNvPr>
          <p:cNvSpPr/>
          <p:nvPr/>
        </p:nvSpPr>
        <p:spPr>
          <a:xfrm>
            <a:off x="6042877" y="154487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594718F-DAC7-45D6-939A-098E335F97F6}"/>
              </a:ext>
            </a:extLst>
          </p:cNvPr>
          <p:cNvSpPr/>
          <p:nvPr/>
        </p:nvSpPr>
        <p:spPr>
          <a:xfrm>
            <a:off x="6038114" y="78070"/>
            <a:ext cx="336231" cy="2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4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=""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=""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=""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=""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="" xmlns:a16="http://schemas.microsoft.com/office/drawing/2014/main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=""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559</Words>
  <Application>Microsoft Office PowerPoint</Application>
  <PresentationFormat>화면 슬라이드 쇼(16:9)</PresentationFormat>
  <Paragraphs>291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35</cp:revision>
  <dcterms:created xsi:type="dcterms:W3CDTF">2021-01-06T04:50:46Z</dcterms:created>
  <dcterms:modified xsi:type="dcterms:W3CDTF">2021-01-20T07:54:59Z</dcterms:modified>
</cp:coreProperties>
</file>