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3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4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377770" y="3005578"/>
            <a:ext cx="2160240" cy="93610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2371" y="2654164"/>
            <a:ext cx="1383965" cy="7200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7910" y="4005064"/>
            <a:ext cx="12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사후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(posterior)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9479" y="1916477"/>
            <a:ext cx="118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전</a:t>
            </a:r>
            <a:r>
              <a:rPr lang="ko-KR" altLang="en-US" dirty="0" smtClean="0"/>
              <a:t>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(prior)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03648" y="2060848"/>
            <a:ext cx="1800200" cy="33838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1124744"/>
            <a:ext cx="63367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03848" y="1124744"/>
            <a:ext cx="0" cy="4320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03648" y="2060848"/>
            <a:ext cx="18002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03848" y="4293096"/>
            <a:ext cx="45365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31073" y="5490688"/>
                <a:ext cx="679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𝐻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73" y="5490688"/>
                <a:ext cx="679459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540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04048" y="5545444"/>
                <a:ext cx="679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545444"/>
                <a:ext cx="679459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072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7279" y="3501008"/>
                <a:ext cx="904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latin typeface="Cambria Math"/>
                        </a:rPr>
                        <m:t>𝐻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9" y="3501008"/>
                <a:ext cx="904361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473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976489" y="1556792"/>
            <a:ext cx="1191106" cy="4145106"/>
            <a:chOff x="976489" y="1556792"/>
            <a:chExt cx="1191106" cy="4145106"/>
          </a:xfrm>
        </p:grpSpPr>
        <p:sp>
          <p:nvSpPr>
            <p:cNvPr id="14" name="원호 13"/>
            <p:cNvSpPr/>
            <p:nvPr/>
          </p:nvSpPr>
          <p:spPr>
            <a:xfrm flipH="1">
              <a:off x="976489" y="2011718"/>
              <a:ext cx="1191106" cy="3690180"/>
            </a:xfrm>
            <a:prstGeom prst="arc">
              <a:avLst>
                <a:gd name="adj1" fmla="val 16586860"/>
                <a:gd name="adj2" fmla="val 1972338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호 14"/>
            <p:cNvSpPr/>
            <p:nvPr/>
          </p:nvSpPr>
          <p:spPr>
            <a:xfrm flipH="1" flipV="1">
              <a:off x="976489" y="1556792"/>
              <a:ext cx="1191106" cy="3960440"/>
            </a:xfrm>
            <a:prstGeom prst="arc">
              <a:avLst>
                <a:gd name="adj1" fmla="val 16586860"/>
                <a:gd name="adj2" fmla="val 1972338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원호 17"/>
          <p:cNvSpPr/>
          <p:nvPr/>
        </p:nvSpPr>
        <p:spPr>
          <a:xfrm rot="16200000" flipH="1">
            <a:off x="2069725" y="4376066"/>
            <a:ext cx="569021" cy="1987259"/>
          </a:xfrm>
          <a:prstGeom prst="arc">
            <a:avLst>
              <a:gd name="adj1" fmla="val 16586860"/>
              <a:gd name="adj2" fmla="val 1822147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6200000" flipH="1" flipV="1">
            <a:off x="1897506" y="4303295"/>
            <a:ext cx="569021" cy="2132801"/>
          </a:xfrm>
          <a:prstGeom prst="arc">
            <a:avLst>
              <a:gd name="adj1" fmla="val 16586860"/>
              <a:gd name="adj2" fmla="val 1823912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177353" y="4648662"/>
            <a:ext cx="6243706" cy="1087740"/>
            <a:chOff x="2221614" y="4614158"/>
            <a:chExt cx="6120680" cy="1191106"/>
          </a:xfrm>
        </p:grpSpPr>
        <p:sp>
          <p:nvSpPr>
            <p:cNvPr id="21" name="원호 20"/>
            <p:cNvSpPr/>
            <p:nvPr/>
          </p:nvSpPr>
          <p:spPr>
            <a:xfrm rot="16200000" flipH="1">
              <a:off x="5022274" y="2485244"/>
              <a:ext cx="1191106" cy="5448934"/>
            </a:xfrm>
            <a:prstGeom prst="arc">
              <a:avLst>
                <a:gd name="adj1" fmla="val 16586860"/>
                <a:gd name="adj2" fmla="val 1877396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6200000" flipH="1" flipV="1">
              <a:off x="4550062" y="2285710"/>
              <a:ext cx="1191106" cy="5848001"/>
            </a:xfrm>
            <a:prstGeom prst="arc">
              <a:avLst>
                <a:gd name="adj1" fmla="val 16586860"/>
                <a:gd name="adj2" fmla="val 187424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원호 24"/>
          <p:cNvSpPr/>
          <p:nvPr/>
        </p:nvSpPr>
        <p:spPr>
          <a:xfrm>
            <a:off x="7345247" y="4274310"/>
            <a:ext cx="611225" cy="1232076"/>
          </a:xfrm>
          <a:prstGeom prst="arc">
            <a:avLst>
              <a:gd name="adj1" fmla="val 16586860"/>
              <a:gd name="adj2" fmla="val 1875248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V="1">
            <a:off x="7345247" y="4122420"/>
            <a:ext cx="611225" cy="1322310"/>
          </a:xfrm>
          <a:prstGeom prst="arc">
            <a:avLst>
              <a:gd name="adj1" fmla="val 16586860"/>
              <a:gd name="adj2" fmla="val 1875722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77856" y="4637114"/>
                <a:ext cx="904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856" y="4637114"/>
                <a:ext cx="904361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554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835696" y="3356992"/>
            <a:ext cx="9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6511" y="2420888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58454" y="4567182"/>
            <a:ext cx="97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3756" y="1233626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848" y="4293096"/>
            <a:ext cx="4536504" cy="115163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03848" y="1124744"/>
            <a:ext cx="4536504" cy="3169358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648" y="1124744"/>
            <a:ext cx="1800200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7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2</cp:revision>
  <dcterms:created xsi:type="dcterms:W3CDTF">2020-01-09T05:41:18Z</dcterms:created>
  <dcterms:modified xsi:type="dcterms:W3CDTF">2020-01-10T00:09:24Z</dcterms:modified>
</cp:coreProperties>
</file>