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4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3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6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42531" y="2600536"/>
                <a:ext cx="6658938" cy="1656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4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en-US" altLang="ko-KR" sz="48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4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4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48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4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531" y="2600536"/>
                <a:ext cx="6658938" cy="1656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377770" y="3005578"/>
            <a:ext cx="2160240" cy="936104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12371" y="2654164"/>
            <a:ext cx="1383965" cy="7200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7910" y="4005064"/>
            <a:ext cx="125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사후 확률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(posterior)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9479" y="1916477"/>
            <a:ext cx="118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전</a:t>
            </a:r>
            <a:r>
              <a:rPr lang="ko-KR" altLang="en-US" dirty="0" smtClean="0"/>
              <a:t> 확률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(prior)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4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1</cp:revision>
  <dcterms:created xsi:type="dcterms:W3CDTF">2020-01-09T05:41:18Z</dcterms:created>
  <dcterms:modified xsi:type="dcterms:W3CDTF">2020-01-09T05:47:22Z</dcterms:modified>
</cp:coreProperties>
</file>