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72" y="1052736"/>
            <a:ext cx="3852428" cy="38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52736"/>
            <a:ext cx="3852428" cy="3852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49836" y="4766499"/>
                <a:ext cx="319189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u="sng" dirty="0" smtClean="0">
                    <a:latin typeface="제주고딕" pitchFamily="2" charset="-127"/>
                    <a:ea typeface="제주고딕" pitchFamily="2" charset="-127"/>
                  </a:rPr>
                  <a:t>원점을 지나는 직선</a:t>
                </a:r>
                <a:endParaRPr lang="en-US" altLang="ko-KR" u="sng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두 벡터의 덧셈 및 스칼라곱셈이</a:t>
                </a:r>
                <a:endParaRPr lang="en-US" altLang="ko-KR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직선 내에 닫혀 있음</a:t>
                </a:r>
                <a:endParaRPr lang="en-US" altLang="ko-KR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en-US" altLang="ko-KR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 </a:t>
                </a:r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벡터 공간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의 부분 공간</a:t>
                </a:r>
                <a:endParaRPr lang="ko-KR" altLang="en-US" dirty="0">
                  <a:latin typeface="제주고딕" pitchFamily="2" charset="-127"/>
                  <a:ea typeface="제주고딕" pitchFamily="2" charset="-127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36" y="4766499"/>
                <a:ext cx="3191899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1336" t="-2030" r="-1527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681081" y="4766499"/>
                <a:ext cx="363426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u="sng" dirty="0" smtClean="0">
                    <a:latin typeface="제주고딕" pitchFamily="2" charset="-127"/>
                    <a:ea typeface="제주고딕" pitchFamily="2" charset="-127"/>
                  </a:rPr>
                  <a:t>원점을 지나지 않는 직선</a:t>
                </a:r>
                <a:endParaRPr lang="en-US" altLang="ko-KR" u="sng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두 벡터의 덧셈 및 스칼라 곱셈이</a:t>
                </a:r>
                <a:endParaRPr lang="en-US" altLang="ko-KR" dirty="0" smtClean="0">
                  <a:latin typeface="제주고딕" pitchFamily="2" charset="-127"/>
                  <a:ea typeface="제주고딕" pitchFamily="2" charset="-127"/>
                </a:endParaRPr>
              </a:p>
              <a:p>
                <a:pPr algn="ctr"/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직선 밖에 존재하게 됨</a:t>
                </a:r>
                <a:endParaRPr lang="en-US" altLang="ko-KR" dirty="0" smtClean="0">
                  <a:latin typeface="제주고딕" pitchFamily="2" charset="-127"/>
                  <a:ea typeface="제주고딕" pitchFamily="2" charset="-127"/>
                  <a:sym typeface="Wingdings" pitchFamily="2" charset="2"/>
                </a:endParaRPr>
              </a:p>
              <a:p>
                <a:pPr algn="ctr"/>
                <a:r>
                  <a:rPr lang="en-US" altLang="ko-KR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 </a:t>
                </a:r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  <a:sym typeface="Wingdings" pitchFamily="2" charset="2"/>
                  </a:rPr>
                  <a:t>벡터 공간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latin typeface="Cambria Math"/>
                            <a:ea typeface="Cambria Math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 smtClean="0">
                    <a:latin typeface="제주고딕" pitchFamily="2" charset="-127"/>
                    <a:ea typeface="제주고딕" pitchFamily="2" charset="-127"/>
                  </a:rPr>
                  <a:t>의 부분 공간이 아님</a:t>
                </a:r>
                <a:endParaRPr lang="ko-KR" altLang="en-US" dirty="0">
                  <a:latin typeface="제주고딕" pitchFamily="2" charset="-127"/>
                  <a:ea typeface="제주고딕" pitchFamily="2" charset="-127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081" y="4766499"/>
                <a:ext cx="3634265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174" t="-2030" r="-839"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72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01218" y="4653137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행공간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218" y="4653137"/>
                <a:ext cx="188128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13" t="-8197" r="-1942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3341860" y="3933057"/>
            <a:ext cx="222029" cy="720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5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blipFill rotWithShape="1"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4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열공간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22" t="-8333" r="-227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/>
          <p:cNvCxnSpPr>
            <a:stCxn id="8" idx="2"/>
          </p:cNvCxnSpPr>
          <p:nvPr/>
        </p:nvCxnSpPr>
        <p:spPr>
          <a:xfrm>
            <a:off x="3231405" y="4104997"/>
            <a:ext cx="752522" cy="5354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blipFill rotWithShape="1"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3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85" y="2996953"/>
                <a:ext cx="751168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7" y="2218620"/>
                <a:ext cx="751167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5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723127" y="4648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행공간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341860" y="3933057"/>
            <a:ext cx="222029" cy="72008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24128" y="39237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영공간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5288765" y="1323793"/>
            <a:ext cx="147332" cy="3520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12372" y="9544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열공간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5151380" y="4180440"/>
            <a:ext cx="648072" cy="11265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3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3" y="1967942"/>
                <a:ext cx="1284134" cy="501356"/>
              </a:xfrm>
              <a:prstGeom prst="rect">
                <a:avLst/>
              </a:prstGeom>
              <a:blipFill rotWithShape="1">
                <a:blip r:embed="rId3"/>
                <a:stretch>
                  <a:fillRect b="-36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995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147763"/>
            <a:ext cx="45624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1735331"/>
                <a:ext cx="477758" cy="450188"/>
              </a:xfrm>
              <a:prstGeom prst="rect">
                <a:avLst/>
              </a:prstGeom>
              <a:blipFill rotWithShape="1"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59832" y="1434309"/>
                <a:ext cx="1284134" cy="5013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6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434309"/>
                <a:ext cx="1284134" cy="501356"/>
              </a:xfrm>
              <a:prstGeom prst="rect">
                <a:avLst/>
              </a:prstGeom>
              <a:blipFill rotWithShape="1">
                <a:blip r:embed="rId4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열공간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763" y="3735665"/>
                <a:ext cx="188128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22" t="-8333" r="-227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7" idx="2"/>
          </p:cNvCxnSpPr>
          <p:nvPr/>
        </p:nvCxnSpPr>
        <p:spPr>
          <a:xfrm>
            <a:off x="3231405" y="4104997"/>
            <a:ext cx="752522" cy="53541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338" y="2564904"/>
                <a:ext cx="477758" cy="450188"/>
              </a:xfrm>
              <a:prstGeom prst="rect">
                <a:avLst/>
              </a:prstGeom>
              <a:blipFill rotWithShape="1"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85584" y="4640410"/>
                <a:ext cx="2573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행렬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left nullspace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584" y="4640410"/>
                <a:ext cx="257339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133" t="-8197" r="-118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/>
          <p:cNvCxnSpPr/>
          <p:nvPr/>
        </p:nvCxnSpPr>
        <p:spPr>
          <a:xfrm flipV="1">
            <a:off x="5660703" y="3920331"/>
            <a:ext cx="0" cy="6724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05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164</Words>
  <Application>Microsoft Office PowerPoint</Application>
  <PresentationFormat>화면 슬라이드 쇼(4:3)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biosensor1</cp:lastModifiedBy>
  <cp:revision>7</cp:revision>
  <dcterms:created xsi:type="dcterms:W3CDTF">2006-10-05T04:04:58Z</dcterms:created>
  <dcterms:modified xsi:type="dcterms:W3CDTF">2020-11-18T23:51:50Z</dcterms:modified>
</cp:coreProperties>
</file>