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1690-961C-4FE1-B366-F943BCBFD36F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7910" y="4005064"/>
            <a:ext cx="12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사후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(posterior)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9479" y="191647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사</a:t>
            </a:r>
            <a:r>
              <a:rPr lang="ko-KR" altLang="en-US" dirty="0"/>
              <a:t>전</a:t>
            </a:r>
            <a:r>
              <a:rPr lang="ko-KR" altLang="en-US" dirty="0" smtClean="0"/>
              <a:t> 확률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(prior)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403648" y="2060848"/>
            <a:ext cx="1800200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1124744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03848" y="1124744"/>
            <a:ext cx="0" cy="432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2060848"/>
            <a:ext cx="1800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4293096"/>
            <a:ext cx="45365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31073" y="5490688"/>
                <a:ext cx="67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𝐻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73" y="5490688"/>
                <a:ext cx="679459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540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04048" y="5545444"/>
                <a:ext cx="679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545444"/>
                <a:ext cx="679459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72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27279" y="3501008"/>
                <a:ext cx="904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r>
                        <a:rPr lang="en-US" altLang="ko-KR" b="0" i="1" smtClean="0">
                          <a:latin typeface="Cambria Math"/>
                        </a:rPr>
                        <m:t>𝐻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9" y="3501008"/>
                <a:ext cx="904361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4730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976489" y="1556792"/>
            <a:ext cx="1191106" cy="4145106"/>
            <a:chOff x="976489" y="1556792"/>
            <a:chExt cx="1191106" cy="4145106"/>
          </a:xfrm>
        </p:grpSpPr>
        <p:sp>
          <p:nvSpPr>
            <p:cNvPr id="14" name="원호 13"/>
            <p:cNvSpPr/>
            <p:nvPr/>
          </p:nvSpPr>
          <p:spPr>
            <a:xfrm flipH="1">
              <a:off x="976489" y="2011718"/>
              <a:ext cx="1191106" cy="3690180"/>
            </a:xfrm>
            <a:prstGeom prst="arc">
              <a:avLst>
                <a:gd name="adj1" fmla="val 16586860"/>
                <a:gd name="adj2" fmla="val 1972338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원호 14"/>
            <p:cNvSpPr/>
            <p:nvPr/>
          </p:nvSpPr>
          <p:spPr>
            <a:xfrm flipH="1" flipV="1">
              <a:off x="976489" y="1556792"/>
              <a:ext cx="1191106" cy="3960440"/>
            </a:xfrm>
            <a:prstGeom prst="arc">
              <a:avLst>
                <a:gd name="adj1" fmla="val 16586860"/>
                <a:gd name="adj2" fmla="val 1972338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원호 17"/>
          <p:cNvSpPr/>
          <p:nvPr/>
        </p:nvSpPr>
        <p:spPr>
          <a:xfrm rot="16200000" flipH="1">
            <a:off x="2069725" y="4376066"/>
            <a:ext cx="569021" cy="1987259"/>
          </a:xfrm>
          <a:prstGeom prst="arc">
            <a:avLst>
              <a:gd name="adj1" fmla="val 16586860"/>
              <a:gd name="adj2" fmla="val 1822147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 flipH="1" flipV="1">
            <a:off x="1897506" y="4303295"/>
            <a:ext cx="569021" cy="2132801"/>
          </a:xfrm>
          <a:prstGeom prst="arc">
            <a:avLst>
              <a:gd name="adj1" fmla="val 16586860"/>
              <a:gd name="adj2" fmla="val 1823912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77353" y="4648662"/>
            <a:ext cx="624370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4274310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4122420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7777856" y="4637114"/>
                <a:ext cx="904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𝐸</m:t>
                      </m:r>
                      <m:r>
                        <a:rPr lang="en-US" altLang="ko-KR" b="0" i="1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856" y="4637114"/>
                <a:ext cx="904361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5541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835696" y="3356992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511" y="2420888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True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8454" y="4567182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3756" y="1233626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False</a:t>
            </a:r>
          </a:p>
          <a:p>
            <a:pPr algn="ctr"/>
            <a:r>
              <a:rPr lang="en-US" altLang="ko-KR" dirty="0" smtClean="0"/>
              <a:t>Negative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4293096"/>
            <a:ext cx="4536504" cy="11516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03848" y="1124744"/>
            <a:ext cx="4536504" cy="316935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1124744"/>
            <a:ext cx="1800200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7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화면 슬라이드 쇼(4:3)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biosensor1</cp:lastModifiedBy>
  <cp:revision>2</cp:revision>
  <dcterms:created xsi:type="dcterms:W3CDTF">2020-01-09T05:41:18Z</dcterms:created>
  <dcterms:modified xsi:type="dcterms:W3CDTF">2020-01-09T08:57:03Z</dcterms:modified>
</cp:coreProperties>
</file>