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276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1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2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0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1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5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9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A4D4-CAFA-4230-AEC9-5B5D672D23C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0E83F-09E8-4B3A-BBB1-66B5957F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8920" y="4495800"/>
            <a:ext cx="16524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다변수</a:t>
            </a:r>
            <a:r>
              <a:rPr lang="ko-KR" altLang="en-US" dirty="0" smtClean="0"/>
              <a:t> 미적분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03922" y="4776524"/>
            <a:ext cx="687003" cy="32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28800" y="4776524"/>
            <a:ext cx="687003" cy="32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</a:t>
            </a:r>
            <a:r>
              <a:rPr lang="ko-KR" altLang="en-US" smtClean="0"/>
              <a:t>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07969" y="2919875"/>
            <a:ext cx="1128663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미적분학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77072" y="2919875"/>
            <a:ext cx="1128663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선형대수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08920" y="6177136"/>
            <a:ext cx="16524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확률과 통계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08920" y="776536"/>
            <a:ext cx="16524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다변수</a:t>
            </a:r>
            <a:r>
              <a:rPr lang="ko-KR" altLang="en-US" dirty="0" smtClean="0"/>
              <a:t> 미적분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6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</Words>
  <Application>Microsoft Office PowerPoint</Application>
  <PresentationFormat>A4 용지(210x297mm)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2020-10-27T01:09:52Z</dcterms:created>
  <dcterms:modified xsi:type="dcterms:W3CDTF">2020-10-27T02:50:01Z</dcterms:modified>
</cp:coreProperties>
</file>