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8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1D83-48CC-42D0-AB36-0F80C9FDD5D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E0F36D-5C22-49E6-B4BF-1E53F831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7" y="2312633"/>
            <a:ext cx="5748046" cy="22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DF065B7-D2F8-4969-AFB7-013CC0CA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7" y="2306675"/>
            <a:ext cx="5748046" cy="223273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1D1531-F4F7-4183-B0CD-AD87020E87BD}"/>
              </a:ext>
            </a:extLst>
          </p:cNvPr>
          <p:cNvCxnSpPr/>
          <p:nvPr/>
        </p:nvCxnSpPr>
        <p:spPr>
          <a:xfrm>
            <a:off x="3926403" y="2670048"/>
            <a:ext cx="111441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3B2AFE-4EBF-46C1-98FC-A3FE54BCA088}"/>
              </a:ext>
            </a:extLst>
          </p:cNvPr>
          <p:cNvSpPr txBox="1"/>
          <p:nvPr/>
        </p:nvSpPr>
        <p:spPr>
          <a:xfrm>
            <a:off x="4318500" y="2119560"/>
            <a:ext cx="144462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그룹 간 편차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E1FB0F-5101-4353-B4FB-FBA10C135932}"/>
              </a:ext>
            </a:extLst>
          </p:cNvPr>
          <p:cNvCxnSpPr>
            <a:cxnSpLocks/>
          </p:cNvCxnSpPr>
          <p:nvPr/>
        </p:nvCxnSpPr>
        <p:spPr>
          <a:xfrm>
            <a:off x="3457590" y="3802380"/>
            <a:ext cx="937626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208993-DA19-471E-82A6-8987578615F8}"/>
              </a:ext>
            </a:extLst>
          </p:cNvPr>
          <p:cNvSpPr txBox="1"/>
          <p:nvPr/>
        </p:nvSpPr>
        <p:spPr>
          <a:xfrm>
            <a:off x="2544777" y="3244334"/>
            <a:ext cx="144462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그룹 내 편차</a:t>
            </a:r>
          </a:p>
        </p:txBody>
      </p:sp>
    </p:spTree>
    <p:extLst>
      <p:ext uri="{BB962C8B-B14F-4D97-AF65-F5344CB8AC3E}">
        <p14:creationId xmlns:p14="http://schemas.microsoft.com/office/powerpoint/2010/main" val="120533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33B0AA-0351-4C02-A827-3895DDD2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50" y="1428602"/>
            <a:ext cx="4357501" cy="1692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4B7E91-F634-412D-8461-3A9785EF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30" y="3736798"/>
            <a:ext cx="4357501" cy="1692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2CC3D1-B689-4B68-A8B7-6FC920239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570" y="3736798"/>
            <a:ext cx="4357501" cy="16926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1684DA-73CB-4EFF-8850-42EF19BA3B20}"/>
              </a:ext>
            </a:extLst>
          </p:cNvPr>
          <p:cNvCxnSpPr>
            <a:cxnSpLocks/>
          </p:cNvCxnSpPr>
          <p:nvPr/>
        </p:nvCxnSpPr>
        <p:spPr>
          <a:xfrm>
            <a:off x="1880235" y="3979488"/>
            <a:ext cx="12287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B6DBFF-9D9F-408C-B925-AE25DAA391FD}"/>
              </a:ext>
            </a:extLst>
          </p:cNvPr>
          <p:cNvSpPr txBox="1"/>
          <p:nvPr/>
        </p:nvSpPr>
        <p:spPr>
          <a:xfrm>
            <a:off x="435609" y="3353695"/>
            <a:ext cx="144462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그룹 간 편차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12A2FF-CCCC-4625-83CB-97D0AA8A23EB}"/>
              </a:ext>
            </a:extLst>
          </p:cNvPr>
          <p:cNvCxnSpPr>
            <a:cxnSpLocks/>
          </p:cNvCxnSpPr>
          <p:nvPr/>
        </p:nvCxnSpPr>
        <p:spPr>
          <a:xfrm>
            <a:off x="6827324" y="4955775"/>
            <a:ext cx="342715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7D2902-7776-4E9D-B507-B6A38135D64A}"/>
              </a:ext>
            </a:extLst>
          </p:cNvPr>
          <p:cNvSpPr txBox="1"/>
          <p:nvPr/>
        </p:nvSpPr>
        <p:spPr>
          <a:xfrm>
            <a:off x="7249938" y="4398432"/>
            <a:ext cx="144462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그룹 내 편차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D13AE-9E45-4C0D-8632-2FEC40FC8CE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18681" y="3121202"/>
            <a:ext cx="1245451" cy="6155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8E11F5-19C7-4190-B85F-D91840FA31A5}"/>
              </a:ext>
            </a:extLst>
          </p:cNvPr>
          <p:cNvCxnSpPr>
            <a:cxnSpLocks/>
          </p:cNvCxnSpPr>
          <p:nvPr/>
        </p:nvCxnSpPr>
        <p:spPr>
          <a:xfrm>
            <a:off x="5505300" y="3121202"/>
            <a:ext cx="1245451" cy="6155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4F689-1FE9-42D7-A8A3-D3E755CDD410}"/>
              </a:ext>
            </a:extLst>
          </p:cNvPr>
          <p:cNvSpPr txBox="1"/>
          <p:nvPr/>
        </p:nvSpPr>
        <p:spPr>
          <a:xfrm>
            <a:off x="1698458" y="753085"/>
            <a:ext cx="574708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두 그룹의 차이가 커질 수 있는 </a:t>
            </a:r>
            <a:r>
              <a:rPr lang="ko-KR" altLang="en-US" sz="2400" b="1"/>
              <a:t>조건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가지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F8496-4F48-421A-BBD1-D174B9DB0F07}"/>
              </a:ext>
            </a:extLst>
          </p:cNvPr>
          <p:cNvSpPr txBox="1"/>
          <p:nvPr/>
        </p:nvSpPr>
        <p:spPr>
          <a:xfrm>
            <a:off x="2901211" y="3081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A7BEA-E017-47C8-BA50-44A6595E598E}"/>
              </a:ext>
            </a:extLst>
          </p:cNvPr>
          <p:cNvSpPr txBox="1"/>
          <p:nvPr/>
        </p:nvSpPr>
        <p:spPr>
          <a:xfrm>
            <a:off x="5920276" y="3081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31D9F-7AA8-4DB3-B964-F2F4E56EDF21}"/>
              </a:ext>
            </a:extLst>
          </p:cNvPr>
          <p:cNvSpPr txBox="1"/>
          <p:nvPr/>
        </p:nvSpPr>
        <p:spPr>
          <a:xfrm>
            <a:off x="1269507" y="5584054"/>
            <a:ext cx="2651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그룹 간 </a:t>
            </a:r>
            <a:r>
              <a:rPr lang="ko-KR" altLang="en-US"/>
              <a:t>편차가 커지거나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EBCC9-1EA2-4DDC-983F-E2DF88FF74E7}"/>
              </a:ext>
            </a:extLst>
          </p:cNvPr>
          <p:cNvSpPr txBox="1"/>
          <p:nvPr/>
        </p:nvSpPr>
        <p:spPr>
          <a:xfrm>
            <a:off x="5256227" y="5584054"/>
            <a:ext cx="2882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그룹 내 편차가 작아지거나</a:t>
            </a:r>
          </a:p>
        </p:txBody>
      </p:sp>
    </p:spTree>
    <p:extLst>
      <p:ext uri="{BB962C8B-B14F-4D97-AF65-F5344CB8AC3E}">
        <p14:creationId xmlns:p14="http://schemas.microsoft.com/office/powerpoint/2010/main" val="33678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31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5</cp:revision>
  <dcterms:created xsi:type="dcterms:W3CDTF">2020-02-13T11:49:22Z</dcterms:created>
  <dcterms:modified xsi:type="dcterms:W3CDTF">2020-02-14T12:08:09Z</dcterms:modified>
</cp:coreProperties>
</file>