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779301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𝑡𝑠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779301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206557" r="-200000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206557" r="-100656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206557" r="-327" b="-109180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11667" r="-200000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11667" r="-100656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11667" r="-327" b="-101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404918" r="-200000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404918" r="-100656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404918" r="-327" b="-89344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504918" r="-200000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504918" r="-100656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504918" r="-327" b="-7934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51429" r="-20000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51429" r="-100656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51429" r="-327" b="-360952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82258" r="-200000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82258" r="-100656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82258" r="-327" b="-205645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478400" r="-109" b="-1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583065" r="-109" b="-48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1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𝑚𝑛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125000" r="-4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125000" r="-3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125000" r="-229592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125000" r="-246154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125000" r="-313" b="-4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225000" r="-4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225000" r="-3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225000" r="-229592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225000" r="-246154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225000" r="-313" b="-3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322400" r="-4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322400" r="-3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322400" r="-229592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322400" r="-246154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322400" r="-313" b="-28320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425806" r="-4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425806" r="-3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425806" r="-229592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425806" r="-246154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425806" r="-313" b="-1854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620952" r="-4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620952" r="-3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620952" r="-229592" b="-1190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644" t="-610484" r="-96" b="-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47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373</Words>
  <Application>Microsoft Office PowerPoint</Application>
  <PresentationFormat>화면 슬라이드 쇼(4:3)</PresentationFormat>
  <Paragraphs>71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2021-11-05T02:20:54Z</dcterms:modified>
</cp:coreProperties>
</file>