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행공간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13" t="-8197" r="-194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열공간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22" t="-8333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231405" y="4104997"/>
            <a:ext cx="752522" cy="535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3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2020-11-18T02:41:59Z</dcterms:modified>
</cp:coreProperties>
</file>