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74" y="-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F375C-CC52-427B-97F1-F6577B87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854D4F-4432-4475-B4A6-2EA2FB8AF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68436-EC08-4859-99A4-B621A111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1173-48A3-4EFF-914F-8394BFF14F70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10CD6-9B8F-48FF-9D19-71496154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54F07-C85D-446E-B76D-68E9A137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6A4-C387-4A9F-BA2E-D18700A58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1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0A21-5DAF-4386-81E4-FA5CDE47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E4858-9529-4FA1-9FD7-A5F4DF88E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F4DF6-EBE7-46D5-A2C8-CC76C04F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1173-48A3-4EFF-914F-8394BFF14F70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3D1E6-9DB4-4A1E-B5AD-D47BF4BE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3BC01-17A8-4033-800B-F5DC1C66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6A4-C387-4A9F-BA2E-D18700A58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7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115B18-38AB-49AF-AE0C-1C45BFDB9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F96BAD-8D2E-4E1A-90C9-0E91C840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500B4-66DB-460B-8034-57849A59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1173-48A3-4EFF-914F-8394BFF14F70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F8C53-949F-4673-A3A7-94BF7C0F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7F55D-8A48-4F0F-97CD-85B9AE3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6A4-C387-4A9F-BA2E-D18700A58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64984-0134-4705-AD23-9D0DAA3C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8D209-DDD1-4F15-98B7-3FB41695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19C39-061C-4ECD-8E2D-03B69ED6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1173-48A3-4EFF-914F-8394BFF14F70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DF89D-A990-4DF1-9234-DD3F3F8E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D508F-FC4A-4757-93D2-5299B5DC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6A4-C387-4A9F-BA2E-D18700A58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6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5AB3-2CC1-412E-B770-BA650F73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1145C-A5AA-4454-97AE-38024549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06DB8-C385-4507-9B17-6AFB100E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1173-48A3-4EFF-914F-8394BFF14F70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85569-596C-429B-B436-B4C425B5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401D6-72A1-495D-9BF1-50D02CC0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6A4-C387-4A9F-BA2E-D18700A58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53951-2F3A-4757-8A92-1A7DB5A7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A8380-1FBF-471C-BDCA-2EE009603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EA2D5-8131-4B5B-A5E0-578596C2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97023-8C5E-4243-81E7-C1FE84A7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1173-48A3-4EFF-914F-8394BFF14F70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84120-45C3-4162-B95A-83021B85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C9853-5B40-489D-9639-270DC07E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6A4-C387-4A9F-BA2E-D18700A58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8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BB36F-C6EF-4B42-8AE1-D7E1667F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3E036-DB86-48D4-8156-6636A89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9DDAA-E48A-4C6D-B8EF-4D35BBF35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FD5A2E-F25D-4414-832E-47D6A72C0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C91F55-1348-43CA-9583-673879C4A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D7CB7-9F43-4F2B-B349-C0189DFF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1173-48A3-4EFF-914F-8394BFF14F70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6C11E-1786-4A0A-A5C9-568629D8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BCC1A-4A21-4558-9E0A-4205BCA9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6A4-C387-4A9F-BA2E-D18700A58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61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0620D-CC72-45B7-BA7B-FB13EA38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2C299B-AAFE-452E-8DDE-2C4C1008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1173-48A3-4EFF-914F-8394BFF14F70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63908F-5D2B-47B2-96DD-B05B0DF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42A01C-C530-4DA0-9DDA-2D829526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6A4-C387-4A9F-BA2E-D18700A58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8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5EBBE-CE37-4B0F-A97F-992335CE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1173-48A3-4EFF-914F-8394BFF14F70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3CF4B-AE07-4F37-A186-4362CBAB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237FE-2646-4329-A1F4-1F226747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6A4-C387-4A9F-BA2E-D18700A58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8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47D98-FFEC-4252-822B-DC625A3E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1C5E3-26D3-4729-A905-C0EB6883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CEDDF5-C4C9-4D5D-9966-D88FE0E4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45E37-8929-4E51-957B-CF9CDA1E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1173-48A3-4EFF-914F-8394BFF14F70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8094-914A-4AE9-8089-71304B19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51A88-8787-445D-AD7C-CA2F274A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6A4-C387-4A9F-BA2E-D18700A58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7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203DE-5F33-4C89-AF0B-5E515878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71E118-CAA7-4343-8D4A-CDEC8F5F8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B97D9E-5EE6-43E1-8031-6CD8C0DB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19B44-8002-4C72-A7F1-05162B00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1173-48A3-4EFF-914F-8394BFF14F70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C5A3F-6AD7-4A66-9AA5-85D65E3A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00BD7-57B7-4593-B427-71C73C4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16A4-C387-4A9F-BA2E-D18700A58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7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1355D6-9D89-4BAD-AD95-DDDC197B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95BCD-0EF8-4FDF-BCDC-A35446BA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92BE8-CC10-4110-9C49-AFC36C943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1173-48A3-4EFF-914F-8394BFF14F70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EB371-DA0D-4E86-83B1-FE5FE74A2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FC2BE-4826-475D-8DCE-A4A75F31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16A4-C387-4A9F-BA2E-D18700A58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0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8CBF4F-B117-4210-B944-020914BE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1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E3F830-92E7-4472-82D2-B5D4977C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3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DongHoon</cp:lastModifiedBy>
  <cp:revision>2</cp:revision>
  <dcterms:created xsi:type="dcterms:W3CDTF">2020-10-06T12:58:54Z</dcterms:created>
  <dcterms:modified xsi:type="dcterms:W3CDTF">2020-10-06T13:00:10Z</dcterms:modified>
</cp:coreProperties>
</file>