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B0960-FA6D-43C5-960C-B8037C5BD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99A66-4557-4A38-B81C-1843C5299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D369C-FE7C-4AB5-B86C-44A5A53C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391CB-8EF5-4BFF-AA4A-C802A7B1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F6C47-36DC-405C-93D7-13BAEA1D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2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75D8B-DE30-486C-8314-3EFB8E7E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D4C395-8B40-4B07-8332-2EB8F02F3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E3B5C-B17F-4041-814F-C75BA03D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54CE2-705F-436B-A5D2-1F626546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A8D0D-2AF7-482A-AC1A-E793F14D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8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5B8183-C570-46E7-983E-1B0D17991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401A0-E080-41AF-A76B-B8BD13C6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FF2C8-14C5-4A17-A38F-0392599D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C5FFA-3A6E-490B-92ED-DA3F23D7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F9EC8-C259-4D1D-AE0B-CAAB543D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0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12028-DEC3-48AA-9892-C37A2478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D78A9-F0AF-402B-9ED8-F0B45E2A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EEF75-54C1-40F0-9AE7-C2D0BF0F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BFD9C-F2EF-4F25-BDE7-7D562B2F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2B2F4-22EA-4A83-AFA2-D7946619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A4745-F8D0-45B3-88C0-B3166BF9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8A2772-7BDF-4CA7-8377-E0B5C2E8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86282-8969-41A5-AE3F-A3BA51A0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2E720-D628-4489-94D9-D6E20A03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41C61-BFEB-4414-9062-734ED079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85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9DAF8-A891-48F2-9EFB-9A2227B3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2A466-CA71-4062-88AF-2EDACA54E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63E552-361A-4F7F-84A4-D386F6A4B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60D71-DAD8-4F9E-9F99-755FBBB5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CBACB-786C-4517-9AEC-A658C8AA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EF6C0-523E-43F2-A01B-CC1A4B23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5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80BE8-1F64-490B-86CF-6CD5E77B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4CFD8A-8D4A-4C24-AF38-C30B8C567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4C9A7A-62D6-4BE0-8CA3-9EAB5AD54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52D069-56E6-4760-8BD3-A5D64FCEB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F31DE3-9ECB-4559-849E-24AF36C85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E44F2C-EF2E-4249-856E-B8C54EF5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8212B4-977A-45AF-85FE-CD367246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EB298C-D5B5-4C2B-9D70-41D0C47A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6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A505A-E8D1-4E2A-98F8-1CB67198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48B131-FD57-4ADC-BE1F-C9F3F766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53CD0-667A-4511-8A8B-42D29873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5B2520-1BC8-45C9-9DC3-AE17D56C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B2FB37-DAA5-4CDD-A69B-F909FB99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7DE70-2F08-43C4-8E6B-354B11B4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C6F601-3852-4479-84C9-729B9B2A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789DC-7637-42C6-BBA9-DF83111D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843E6-131F-4824-AC5A-8AA65A955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8CF5A6-BF01-48C1-AFF8-5DBCF98A8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323EA-0D15-4D75-BA6A-119F9D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C57742-BA3E-4CC3-8F6C-9EF14E7C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3CC5D2-F981-4B96-A79A-F30F0B0E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EDDA3-A5E2-4F2F-9593-0476F2AB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2D17C4-7759-4C13-94F2-5B7739DDA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711244-45BA-44BA-9BE9-A168D6DF5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6D033-D039-4E25-81D7-D1F709DC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4313D8-F821-47B2-B256-60D9B1D7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834F32-DC34-4568-82EF-F1AD9A08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1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934781-F86A-4744-B3C9-4A6EAA2D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34676-4180-4161-9853-5915AA3E2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FC723-A9F0-405E-8D2E-68C272846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C6624-517B-483E-A64D-9C8CB655B369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4C636-5CBC-46E3-BCD7-881283214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46E9C-0AF2-4610-BF7C-1C6710DE7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2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AB5BA01B-4BD7-44A4-B853-C312B75AF29E}"/>
              </a:ext>
            </a:extLst>
          </p:cNvPr>
          <p:cNvGrpSpPr/>
          <p:nvPr/>
        </p:nvGrpSpPr>
        <p:grpSpPr>
          <a:xfrm>
            <a:off x="2607101" y="1633756"/>
            <a:ext cx="6977798" cy="3590488"/>
            <a:chOff x="865908" y="1107347"/>
            <a:chExt cx="6977798" cy="3590488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4C175E72-DD6D-4047-9472-326AB722EE03}"/>
                </a:ext>
              </a:extLst>
            </p:cNvPr>
            <p:cNvSpPr/>
            <p:nvPr/>
          </p:nvSpPr>
          <p:spPr>
            <a:xfrm>
              <a:off x="1317072" y="1107347"/>
              <a:ext cx="6526634" cy="9647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6A6EC401-98FA-4743-B06D-8BC1DC7EFE7E}"/>
                </a:ext>
              </a:extLst>
            </p:cNvPr>
            <p:cNvSpPr/>
            <p:nvPr/>
          </p:nvSpPr>
          <p:spPr>
            <a:xfrm>
              <a:off x="2147582" y="3733101"/>
              <a:ext cx="4865614" cy="9647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51CB917-43BB-4E2E-808C-280AA12FC8CB}"/>
                </a:ext>
              </a:extLst>
            </p:cNvPr>
            <p:cNvSpPr/>
            <p:nvPr/>
          </p:nvSpPr>
          <p:spPr>
            <a:xfrm>
              <a:off x="1468073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0AEB657-B384-44CB-A4BE-B3AE6CE3EC10}"/>
                </a:ext>
              </a:extLst>
            </p:cNvPr>
            <p:cNvSpPr/>
            <p:nvPr/>
          </p:nvSpPr>
          <p:spPr>
            <a:xfrm>
              <a:off x="2373385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754D03-1ECC-409C-9A63-5729AE1BFB32}"/>
                </a:ext>
              </a:extLst>
            </p:cNvPr>
            <p:cNvSpPr/>
            <p:nvPr/>
          </p:nvSpPr>
          <p:spPr>
            <a:xfrm>
              <a:off x="3278697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12F435A-E87E-4EB8-A402-54EF32CB3D62}"/>
                </a:ext>
              </a:extLst>
            </p:cNvPr>
            <p:cNvSpPr/>
            <p:nvPr/>
          </p:nvSpPr>
          <p:spPr>
            <a:xfrm>
              <a:off x="4184009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CC3CE93-1E2E-409B-A213-0E6577DD4932}"/>
                </a:ext>
              </a:extLst>
            </p:cNvPr>
            <p:cNvSpPr/>
            <p:nvPr/>
          </p:nvSpPr>
          <p:spPr>
            <a:xfrm>
              <a:off x="5089321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B3C21E-2B3A-4EF1-9576-68BC76E71E05}"/>
                </a:ext>
              </a:extLst>
            </p:cNvPr>
            <p:cNvSpPr/>
            <p:nvPr/>
          </p:nvSpPr>
          <p:spPr>
            <a:xfrm>
              <a:off x="5994633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AB750A5-C1AD-4C14-8709-A7DED16FECC6}"/>
                </a:ext>
              </a:extLst>
            </p:cNvPr>
            <p:cNvSpPr/>
            <p:nvPr/>
          </p:nvSpPr>
          <p:spPr>
            <a:xfrm>
              <a:off x="6899943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05327F0-54FB-4E62-81C8-8F4064A7D0EB}"/>
                </a:ext>
              </a:extLst>
            </p:cNvPr>
            <p:cNvSpPr/>
            <p:nvPr/>
          </p:nvSpPr>
          <p:spPr>
            <a:xfrm>
              <a:off x="2273416" y="3867324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F715E29-C393-47EE-B015-CE0C1D8BEBCB}"/>
                </a:ext>
              </a:extLst>
            </p:cNvPr>
            <p:cNvSpPr/>
            <p:nvPr/>
          </p:nvSpPr>
          <p:spPr>
            <a:xfrm>
              <a:off x="3234042" y="3867324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BF382FC-A0A6-41DC-9B66-580BA69B89BC}"/>
                </a:ext>
              </a:extLst>
            </p:cNvPr>
            <p:cNvSpPr/>
            <p:nvPr/>
          </p:nvSpPr>
          <p:spPr>
            <a:xfrm>
              <a:off x="4194668" y="3867324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876E574-1288-4911-A1B1-CD05242B0C69}"/>
                </a:ext>
              </a:extLst>
            </p:cNvPr>
            <p:cNvSpPr/>
            <p:nvPr/>
          </p:nvSpPr>
          <p:spPr>
            <a:xfrm>
              <a:off x="5155294" y="3867324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9EDF57E-15C4-454C-A4CB-611F3A936838}"/>
                </a:ext>
              </a:extLst>
            </p:cNvPr>
            <p:cNvSpPr/>
            <p:nvPr/>
          </p:nvSpPr>
          <p:spPr>
            <a:xfrm>
              <a:off x="6115921" y="3875713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BDB20-95A4-4E40-86E1-47C3C9A12DBB}"/>
                </a:ext>
              </a:extLst>
            </p:cNvPr>
            <p:cNvSpPr txBox="1"/>
            <p:nvPr/>
          </p:nvSpPr>
          <p:spPr>
            <a:xfrm>
              <a:off x="865908" y="1328103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h</a:t>
              </a:r>
              <a:endParaRPr lang="ko-KR" altLang="en-US" sz="2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850DA9-09F8-4C63-82CB-E8048EE3C815}"/>
                </a:ext>
              </a:extLst>
            </p:cNvPr>
            <p:cNvSpPr txBox="1"/>
            <p:nvPr/>
          </p:nvSpPr>
          <p:spPr>
            <a:xfrm>
              <a:off x="1668739" y="3953857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v</a:t>
              </a:r>
              <a:endParaRPr lang="ko-KR" altLang="en-US" sz="28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02A8875-D1CB-4925-8F4D-172F01394007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4580389" y="2072081"/>
              <a:ext cx="0" cy="16610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9ECFE7-1C54-4D3F-9F12-E5B50E6F0927}"/>
                </a:ext>
              </a:extLst>
            </p:cNvPr>
            <p:cNvSpPr txBox="1"/>
            <p:nvPr/>
          </p:nvSpPr>
          <p:spPr>
            <a:xfrm>
              <a:off x="4087211" y="2640981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W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675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04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92C3CD46-A46D-4887-A6DE-0E34BA0D9FEE}"/>
              </a:ext>
            </a:extLst>
          </p:cNvPr>
          <p:cNvSpPr/>
          <p:nvPr/>
        </p:nvSpPr>
        <p:spPr>
          <a:xfrm>
            <a:off x="1388797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9CC177B-FFE7-4882-89A1-9A2CB8361F85}"/>
              </a:ext>
            </a:extLst>
          </p:cNvPr>
          <p:cNvSpPr/>
          <p:nvPr/>
        </p:nvSpPr>
        <p:spPr>
          <a:xfrm>
            <a:off x="2407360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796DA32-CB5E-42D7-B7A5-0E7ED29F856D}"/>
              </a:ext>
            </a:extLst>
          </p:cNvPr>
          <p:cNvSpPr/>
          <p:nvPr/>
        </p:nvSpPr>
        <p:spPr>
          <a:xfrm>
            <a:off x="3425923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8032613-F5FF-468E-9DDD-7B14BB38EE9A}"/>
              </a:ext>
            </a:extLst>
          </p:cNvPr>
          <p:cNvSpPr/>
          <p:nvPr/>
        </p:nvSpPr>
        <p:spPr>
          <a:xfrm>
            <a:off x="4444487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198E1B8-43D8-46AF-876F-4C2DEB56CA3F}"/>
              </a:ext>
            </a:extLst>
          </p:cNvPr>
          <p:cNvSpPr/>
          <p:nvPr/>
        </p:nvSpPr>
        <p:spPr>
          <a:xfrm>
            <a:off x="1728551" y="342086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D488C00-2D66-4D29-A819-1816D66839DD}"/>
              </a:ext>
            </a:extLst>
          </p:cNvPr>
          <p:cNvSpPr/>
          <p:nvPr/>
        </p:nvSpPr>
        <p:spPr>
          <a:xfrm>
            <a:off x="2859054" y="342086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B543E5E-540E-4EBF-8757-33B19886D5DC}"/>
              </a:ext>
            </a:extLst>
          </p:cNvPr>
          <p:cNvSpPr/>
          <p:nvPr/>
        </p:nvSpPr>
        <p:spPr>
          <a:xfrm>
            <a:off x="3989558" y="342086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4332E1-830C-448A-8F6A-47B9020657CF}"/>
              </a:ext>
            </a:extLst>
          </p:cNvPr>
          <p:cNvSpPr txBox="1"/>
          <p:nvPr/>
        </p:nvSpPr>
        <p:spPr>
          <a:xfrm>
            <a:off x="705029" y="1573114"/>
            <a:ext cx="429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32DED0-834D-446E-A436-BFB74095C0A8}"/>
              </a:ext>
            </a:extLst>
          </p:cNvPr>
          <p:cNvSpPr txBox="1"/>
          <p:nvPr/>
        </p:nvSpPr>
        <p:spPr>
          <a:xfrm>
            <a:off x="1201307" y="3507394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v</a:t>
            </a:r>
            <a:endParaRPr lang="ko-KR" altLang="en-US" sz="28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2B6F821-1AF2-413E-8B99-59C1D6413D0E}"/>
              </a:ext>
            </a:extLst>
          </p:cNvPr>
          <p:cNvCxnSpPr>
            <a:stCxn id="16" idx="0"/>
            <a:endCxn id="8" idx="4"/>
          </p:cNvCxnSpPr>
          <p:nvPr/>
        </p:nvCxnSpPr>
        <p:spPr>
          <a:xfrm flipH="1" flipV="1">
            <a:off x="1728552" y="2174480"/>
            <a:ext cx="1470257" cy="1246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A0B8DEB-397F-4EC7-987D-0933A09D9282}"/>
              </a:ext>
            </a:extLst>
          </p:cNvPr>
          <p:cNvCxnSpPr>
            <a:stCxn id="16" idx="0"/>
            <a:endCxn id="9" idx="4"/>
          </p:cNvCxnSpPr>
          <p:nvPr/>
        </p:nvCxnSpPr>
        <p:spPr>
          <a:xfrm flipH="1" flipV="1">
            <a:off x="2747115" y="2174480"/>
            <a:ext cx="451694" cy="1246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B3113FD-B88E-495F-B03F-4B68F987EE7D}"/>
              </a:ext>
            </a:extLst>
          </p:cNvPr>
          <p:cNvCxnSpPr>
            <a:stCxn id="16" idx="0"/>
            <a:endCxn id="10" idx="4"/>
          </p:cNvCxnSpPr>
          <p:nvPr/>
        </p:nvCxnSpPr>
        <p:spPr>
          <a:xfrm flipV="1">
            <a:off x="3198809" y="2174480"/>
            <a:ext cx="566869" cy="1246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2F7EA43-0BDE-4728-9DC0-0819989F4340}"/>
              </a:ext>
            </a:extLst>
          </p:cNvPr>
          <p:cNvCxnSpPr>
            <a:stCxn id="16" idx="0"/>
            <a:endCxn id="11" idx="4"/>
          </p:cNvCxnSpPr>
          <p:nvPr/>
        </p:nvCxnSpPr>
        <p:spPr>
          <a:xfrm flipV="1">
            <a:off x="3198809" y="2174480"/>
            <a:ext cx="1585433" cy="1246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1E10913-C401-4231-885D-0F2605D4DD7A}"/>
              </a:ext>
            </a:extLst>
          </p:cNvPr>
          <p:cNvCxnSpPr>
            <a:stCxn id="17" idx="0"/>
            <a:endCxn id="8" idx="4"/>
          </p:cNvCxnSpPr>
          <p:nvPr/>
        </p:nvCxnSpPr>
        <p:spPr>
          <a:xfrm flipH="1" flipV="1">
            <a:off x="1728552" y="2174480"/>
            <a:ext cx="2600761" cy="124638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D754E6-BE57-46D7-BFAC-93BB46FCAA91}"/>
              </a:ext>
            </a:extLst>
          </p:cNvPr>
          <p:cNvCxnSpPr>
            <a:stCxn id="17" idx="0"/>
            <a:endCxn id="9" idx="4"/>
          </p:cNvCxnSpPr>
          <p:nvPr/>
        </p:nvCxnSpPr>
        <p:spPr>
          <a:xfrm flipH="1" flipV="1">
            <a:off x="2747115" y="2174480"/>
            <a:ext cx="1582198" cy="124638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3C0FCC2-9D7C-4D7A-9151-5D680F3DD842}"/>
              </a:ext>
            </a:extLst>
          </p:cNvPr>
          <p:cNvCxnSpPr>
            <a:stCxn id="17" idx="0"/>
            <a:endCxn id="10" idx="4"/>
          </p:cNvCxnSpPr>
          <p:nvPr/>
        </p:nvCxnSpPr>
        <p:spPr>
          <a:xfrm flipH="1" flipV="1">
            <a:off x="3765678" y="2174480"/>
            <a:ext cx="563635" cy="124638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7B059A0-BE9B-48C3-99A4-A0C23233377E}"/>
              </a:ext>
            </a:extLst>
          </p:cNvPr>
          <p:cNvCxnSpPr>
            <a:stCxn id="17" idx="0"/>
            <a:endCxn id="11" idx="4"/>
          </p:cNvCxnSpPr>
          <p:nvPr/>
        </p:nvCxnSpPr>
        <p:spPr>
          <a:xfrm flipV="1">
            <a:off x="4329313" y="2174480"/>
            <a:ext cx="454929" cy="124638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D0FA0AB-9D0A-439A-954C-633542A02FA3}"/>
              </a:ext>
            </a:extLst>
          </p:cNvPr>
          <p:cNvCxnSpPr>
            <a:stCxn id="15" idx="0"/>
            <a:endCxn id="8" idx="4"/>
          </p:cNvCxnSpPr>
          <p:nvPr/>
        </p:nvCxnSpPr>
        <p:spPr>
          <a:xfrm flipH="1" flipV="1">
            <a:off x="1728552" y="2174480"/>
            <a:ext cx="339754" cy="1246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5C5980E-9DFF-45A1-AD35-7C3D18BF89AC}"/>
              </a:ext>
            </a:extLst>
          </p:cNvPr>
          <p:cNvCxnSpPr>
            <a:stCxn id="15" idx="0"/>
            <a:endCxn id="9" idx="4"/>
          </p:cNvCxnSpPr>
          <p:nvPr/>
        </p:nvCxnSpPr>
        <p:spPr>
          <a:xfrm flipV="1">
            <a:off x="2068306" y="2174480"/>
            <a:ext cx="678809" cy="1246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5ADD8B4-CCE5-471E-A731-E4DBD53EA71A}"/>
              </a:ext>
            </a:extLst>
          </p:cNvPr>
          <p:cNvCxnSpPr>
            <a:cxnSpLocks/>
            <a:stCxn id="15" idx="0"/>
            <a:endCxn id="10" idx="4"/>
          </p:cNvCxnSpPr>
          <p:nvPr/>
        </p:nvCxnSpPr>
        <p:spPr>
          <a:xfrm flipV="1">
            <a:off x="2068306" y="2174480"/>
            <a:ext cx="1697372" cy="1246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764F30C-9E64-4E98-874A-626C1E35A21B}"/>
              </a:ext>
            </a:extLst>
          </p:cNvPr>
          <p:cNvCxnSpPr>
            <a:cxnSpLocks/>
            <a:stCxn id="15" idx="0"/>
            <a:endCxn id="11" idx="4"/>
          </p:cNvCxnSpPr>
          <p:nvPr/>
        </p:nvCxnSpPr>
        <p:spPr>
          <a:xfrm flipV="1">
            <a:off x="2068306" y="2174480"/>
            <a:ext cx="2715936" cy="1246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55CF92B2-3003-4B95-A37C-9F66D17D6FCF}"/>
              </a:ext>
            </a:extLst>
          </p:cNvPr>
          <p:cNvSpPr/>
          <p:nvPr/>
        </p:nvSpPr>
        <p:spPr>
          <a:xfrm>
            <a:off x="7532303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5789C46-4166-40F2-909A-3B4BDB2A7380}"/>
              </a:ext>
            </a:extLst>
          </p:cNvPr>
          <p:cNvSpPr/>
          <p:nvPr/>
        </p:nvSpPr>
        <p:spPr>
          <a:xfrm>
            <a:off x="8550866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EC20875-17E6-47CD-9EE9-04AF3E6B8D2B}"/>
              </a:ext>
            </a:extLst>
          </p:cNvPr>
          <p:cNvSpPr/>
          <p:nvPr/>
        </p:nvSpPr>
        <p:spPr>
          <a:xfrm>
            <a:off x="9569429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38B5DDF-70F3-405B-8C2D-6726DCABB7A2}"/>
              </a:ext>
            </a:extLst>
          </p:cNvPr>
          <p:cNvSpPr/>
          <p:nvPr/>
        </p:nvSpPr>
        <p:spPr>
          <a:xfrm>
            <a:off x="10587993" y="149497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59BEA0F-447F-463E-8041-F2D946390DFA}"/>
              </a:ext>
            </a:extLst>
          </p:cNvPr>
          <p:cNvSpPr/>
          <p:nvPr/>
        </p:nvSpPr>
        <p:spPr>
          <a:xfrm>
            <a:off x="7872057" y="342086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83E2E59-08D5-4B51-9E9A-9FB30AC4E907}"/>
              </a:ext>
            </a:extLst>
          </p:cNvPr>
          <p:cNvSpPr/>
          <p:nvPr/>
        </p:nvSpPr>
        <p:spPr>
          <a:xfrm>
            <a:off x="9002560" y="342086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4FD43DC-A21B-4132-AF4B-680B18D8ED46}"/>
              </a:ext>
            </a:extLst>
          </p:cNvPr>
          <p:cNvSpPr/>
          <p:nvPr/>
        </p:nvSpPr>
        <p:spPr>
          <a:xfrm>
            <a:off x="10133064" y="3420861"/>
            <a:ext cx="679509" cy="679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9ECB3C-EB27-403F-B3BA-E9D81E79E2E5}"/>
              </a:ext>
            </a:extLst>
          </p:cNvPr>
          <p:cNvSpPr txBox="1"/>
          <p:nvPr/>
        </p:nvSpPr>
        <p:spPr>
          <a:xfrm>
            <a:off x="6848535" y="1573114"/>
            <a:ext cx="429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</a:t>
            </a:r>
            <a:endParaRPr lang="ko-KR" altLang="en-US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6B397-BE21-4709-A484-68FDC64E1316}"/>
              </a:ext>
            </a:extLst>
          </p:cNvPr>
          <p:cNvSpPr txBox="1"/>
          <p:nvPr/>
        </p:nvSpPr>
        <p:spPr>
          <a:xfrm>
            <a:off x="7344813" y="3507394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v</a:t>
            </a:r>
            <a:endParaRPr lang="ko-KR" altLang="en-US" sz="28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0F68FCF-4639-4007-AE33-24D2795412F2}"/>
              </a:ext>
            </a:extLst>
          </p:cNvPr>
          <p:cNvCxnSpPr>
            <a:cxnSpLocks/>
            <a:endCxn id="51" idx="4"/>
          </p:cNvCxnSpPr>
          <p:nvPr/>
        </p:nvCxnSpPr>
        <p:spPr>
          <a:xfrm flipH="1" flipV="1">
            <a:off x="7872058" y="2174480"/>
            <a:ext cx="1308562" cy="1246381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4C8DB64-BC20-41E0-9A0D-81B12785E27B}"/>
              </a:ext>
            </a:extLst>
          </p:cNvPr>
          <p:cNvCxnSpPr>
            <a:cxnSpLocks/>
            <a:endCxn id="52" idx="4"/>
          </p:cNvCxnSpPr>
          <p:nvPr/>
        </p:nvCxnSpPr>
        <p:spPr>
          <a:xfrm flipH="1" flipV="1">
            <a:off x="8890621" y="2174480"/>
            <a:ext cx="388810" cy="1199112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C45E839-076A-4BC8-9865-EED70428039A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9404500" y="2174480"/>
            <a:ext cx="504684" cy="1199112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4478FBF-58B7-413E-A7AB-AB6DEB14F9F3}"/>
              </a:ext>
            </a:extLst>
          </p:cNvPr>
          <p:cNvCxnSpPr>
            <a:cxnSpLocks/>
            <a:endCxn id="54" idx="4"/>
          </p:cNvCxnSpPr>
          <p:nvPr/>
        </p:nvCxnSpPr>
        <p:spPr>
          <a:xfrm flipV="1">
            <a:off x="9519674" y="2174480"/>
            <a:ext cx="1408074" cy="1246381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A8DB242-9214-4B14-AC1B-58EA04F4468E}"/>
              </a:ext>
            </a:extLst>
          </p:cNvPr>
          <p:cNvCxnSpPr>
            <a:cxnSpLocks/>
            <a:endCxn id="51" idx="4"/>
          </p:cNvCxnSpPr>
          <p:nvPr/>
        </p:nvCxnSpPr>
        <p:spPr>
          <a:xfrm flipH="1" flipV="1">
            <a:off x="7872058" y="2174480"/>
            <a:ext cx="2455186" cy="1246381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815E55E-449A-4E70-84CA-5688ECDBC220}"/>
              </a:ext>
            </a:extLst>
          </p:cNvPr>
          <p:cNvCxnSpPr>
            <a:cxnSpLocks/>
            <a:endCxn id="52" idx="4"/>
          </p:cNvCxnSpPr>
          <p:nvPr/>
        </p:nvCxnSpPr>
        <p:spPr>
          <a:xfrm flipH="1" flipV="1">
            <a:off x="8890621" y="2174480"/>
            <a:ext cx="1516633" cy="1199112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C6BB657-A8B9-445A-993A-A43D2C480F1C}"/>
              </a:ext>
            </a:extLst>
          </p:cNvPr>
          <p:cNvCxnSpPr>
            <a:cxnSpLocks/>
            <a:endCxn id="53" idx="4"/>
          </p:cNvCxnSpPr>
          <p:nvPr/>
        </p:nvCxnSpPr>
        <p:spPr>
          <a:xfrm flipH="1" flipV="1">
            <a:off x="9909184" y="2174480"/>
            <a:ext cx="579996" cy="1199112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839876D-C0A5-4C64-A2D3-D8453419F0DE}"/>
              </a:ext>
            </a:extLst>
          </p:cNvPr>
          <p:cNvCxnSpPr>
            <a:cxnSpLocks/>
            <a:endCxn id="54" idx="4"/>
          </p:cNvCxnSpPr>
          <p:nvPr/>
        </p:nvCxnSpPr>
        <p:spPr>
          <a:xfrm flipV="1">
            <a:off x="10551124" y="2174480"/>
            <a:ext cx="376624" cy="1212447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D429C9B-9089-43F6-9C1A-0269CCABF236}"/>
              </a:ext>
            </a:extLst>
          </p:cNvPr>
          <p:cNvCxnSpPr>
            <a:cxnSpLocks/>
            <a:endCxn id="51" idx="4"/>
          </p:cNvCxnSpPr>
          <p:nvPr/>
        </p:nvCxnSpPr>
        <p:spPr>
          <a:xfrm flipH="1" flipV="1">
            <a:off x="7872058" y="2174480"/>
            <a:ext cx="224230" cy="1246381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5DC3BA0-F3B4-4FCB-A53C-69392FED7F4E}"/>
              </a:ext>
            </a:extLst>
          </p:cNvPr>
          <p:cNvCxnSpPr>
            <a:cxnSpLocks/>
            <a:endCxn id="52" idx="4"/>
          </p:cNvCxnSpPr>
          <p:nvPr/>
        </p:nvCxnSpPr>
        <p:spPr>
          <a:xfrm flipV="1">
            <a:off x="8221357" y="2174480"/>
            <a:ext cx="669264" cy="1199112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974E787-7F94-49DF-B8C2-CF236F022205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8323752" y="2174480"/>
            <a:ext cx="1585432" cy="1246381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163B53F-B8C6-44A1-B39D-CBB70A902D24}"/>
              </a:ext>
            </a:extLst>
          </p:cNvPr>
          <p:cNvCxnSpPr>
            <a:cxnSpLocks/>
            <a:stCxn id="55" idx="7"/>
            <a:endCxn id="54" idx="4"/>
          </p:cNvCxnSpPr>
          <p:nvPr/>
        </p:nvCxnSpPr>
        <p:spPr>
          <a:xfrm flipV="1">
            <a:off x="8452054" y="2174480"/>
            <a:ext cx="2475694" cy="1345893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4AEBDB9-BE0E-4A11-AB54-1A6CE0E19871}"/>
              </a:ext>
            </a:extLst>
          </p:cNvPr>
          <p:cNvSpPr/>
          <p:nvPr/>
        </p:nvSpPr>
        <p:spPr>
          <a:xfrm>
            <a:off x="326153" y="1029429"/>
            <a:ext cx="5426550" cy="3426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F9D68D5-B403-4778-B03D-578DF50DBAD7}"/>
              </a:ext>
            </a:extLst>
          </p:cNvPr>
          <p:cNvSpPr/>
          <p:nvPr/>
        </p:nvSpPr>
        <p:spPr>
          <a:xfrm>
            <a:off x="6439297" y="1029429"/>
            <a:ext cx="5426550" cy="3426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84FC47-6926-4B76-B829-35A47F3199ED}"/>
              </a:ext>
            </a:extLst>
          </p:cNvPr>
          <p:cNvSpPr txBox="1"/>
          <p:nvPr/>
        </p:nvSpPr>
        <p:spPr>
          <a:xfrm>
            <a:off x="2231790" y="488945"/>
            <a:ext cx="15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Forward</a:t>
            </a:r>
            <a:endParaRPr lang="ko-KR" altLang="en-US" sz="28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7ABABB3-95D0-4FAC-A78E-FDD153F274BD}"/>
              </a:ext>
            </a:extLst>
          </p:cNvPr>
          <p:cNvSpPr txBox="1"/>
          <p:nvPr/>
        </p:nvSpPr>
        <p:spPr>
          <a:xfrm>
            <a:off x="8355430" y="488945"/>
            <a:ext cx="182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Backward</a:t>
            </a:r>
            <a:endParaRPr lang="ko-KR" altLang="en-US" sz="2800" b="1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EF9DA3E-E2A6-4A5D-8106-B3891ADBE03B}"/>
              </a:ext>
            </a:extLst>
          </p:cNvPr>
          <p:cNvSpPr/>
          <p:nvPr/>
        </p:nvSpPr>
        <p:spPr>
          <a:xfrm>
            <a:off x="1007535" y="3264076"/>
            <a:ext cx="4158668" cy="98761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F7FE6E1-DCE4-41E9-AA4B-BC59387570B5}"/>
              </a:ext>
            </a:extLst>
          </p:cNvPr>
          <p:cNvSpPr/>
          <p:nvPr/>
        </p:nvSpPr>
        <p:spPr>
          <a:xfrm>
            <a:off x="7043163" y="3264076"/>
            <a:ext cx="4158668" cy="98761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7269B99-A155-44D7-A465-BFDBFBCFE25D}"/>
              </a:ext>
            </a:extLst>
          </p:cNvPr>
          <p:cNvCxnSpPr/>
          <p:nvPr/>
        </p:nvCxnSpPr>
        <p:spPr>
          <a:xfrm>
            <a:off x="5752703" y="2096334"/>
            <a:ext cx="6865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4D4AEED-5356-4D74-9FCE-BD4CCBEE1EE6}"/>
              </a:ext>
            </a:extLst>
          </p:cNvPr>
          <p:cNvCxnSpPr/>
          <p:nvPr/>
        </p:nvCxnSpPr>
        <p:spPr>
          <a:xfrm>
            <a:off x="5752703" y="3264076"/>
            <a:ext cx="68659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95BD73B-7AB8-47BD-A960-E642817C3EB4}"/>
              </a:ext>
            </a:extLst>
          </p:cNvPr>
          <p:cNvCxnSpPr/>
          <p:nvPr/>
        </p:nvCxnSpPr>
        <p:spPr>
          <a:xfrm flipH="1" flipV="1">
            <a:off x="3989558" y="4251692"/>
            <a:ext cx="679509" cy="11992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3277161-0A60-40C2-817E-3695F03620D8}"/>
              </a:ext>
            </a:extLst>
          </p:cNvPr>
          <p:cNvSpPr txBox="1"/>
          <p:nvPr/>
        </p:nvSpPr>
        <p:spPr>
          <a:xfrm>
            <a:off x="2288294" y="5538058"/>
            <a:ext cx="7276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이 두 값이 같아질 때 까지 </a:t>
            </a:r>
            <a:r>
              <a:rPr lang="en-US" altLang="ko-KR" sz="2400" dirty="0"/>
              <a:t>Forward &lt;--&gt; Backward</a:t>
            </a:r>
          </a:p>
          <a:p>
            <a:pPr algn="ctr"/>
            <a:r>
              <a:rPr lang="ko-KR" altLang="en-US" sz="2400" dirty="0"/>
              <a:t>반복하면서 </a:t>
            </a:r>
            <a:r>
              <a:rPr lang="en-US" altLang="ko-KR" sz="2400" dirty="0"/>
              <a:t>weight, bias </a:t>
            </a:r>
            <a:r>
              <a:rPr lang="ko-KR" altLang="en-US" sz="2400" dirty="0"/>
              <a:t>조정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0DEDE60-4685-4C35-A12E-25F49829F0B5}"/>
              </a:ext>
            </a:extLst>
          </p:cNvPr>
          <p:cNvCxnSpPr>
            <a:cxnSpLocks/>
          </p:cNvCxnSpPr>
          <p:nvPr/>
        </p:nvCxnSpPr>
        <p:spPr>
          <a:xfrm flipV="1">
            <a:off x="6978807" y="4251692"/>
            <a:ext cx="679509" cy="11992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6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프로그래밍_코드모음\gongdols\머신러닝\restricted_boltzmann_machine\real_test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627" y="2870994"/>
            <a:ext cx="2212975" cy="111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프로그래밍_코드모음\gongdols\머신러닝\restricted_boltzmann_machine\generated_test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99" y="2870994"/>
            <a:ext cx="2212975" cy="111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3031" y="2449896"/>
            <a:ext cx="142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&lt;real data&gt;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39327" y="2449896"/>
            <a:ext cx="211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&lt;generated data&gt;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05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31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동훈</dc:creator>
  <cp:lastModifiedBy>DongHoon</cp:lastModifiedBy>
  <cp:revision>7</cp:revision>
  <dcterms:created xsi:type="dcterms:W3CDTF">2020-10-01T04:58:43Z</dcterms:created>
  <dcterms:modified xsi:type="dcterms:W3CDTF">2020-10-10T14:02:58Z</dcterms:modified>
</cp:coreProperties>
</file>