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284353-D852-4AE8-B7F8-F5335090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00708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249289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50Hz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17121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3</cp:revision>
  <dcterms:created xsi:type="dcterms:W3CDTF">2006-10-05T04:04:58Z</dcterms:created>
  <dcterms:modified xsi:type="dcterms:W3CDTF">2021-03-27T13:02:27Z</dcterms:modified>
</cp:coreProperties>
</file>