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E3446-B065-49AE-A599-B3EF2E7F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AB91F-B1B6-4984-ADEA-06938187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DA26-EA7C-4CAE-84BE-1D4A792A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F20A2-3AE6-4454-AF60-6D2E4A8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C4308-87B2-4C5F-BBD1-C586DC63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8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A74A-A057-43F2-945E-9EDB3B90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66303-58C2-4AA6-9679-6DEA89A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BEBB0-C0B1-408B-930B-1FBD6BC0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A9931-D859-41BA-BC30-DE78B71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E7ABE-2A63-4F9D-881D-51850A8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DF25B-8520-4597-BF9A-A686A392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9CCFD-4399-45F8-864B-370243F5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AF39-4850-4AD6-8B00-DD54870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6E757-A0E3-4584-9F0C-EDBB38C9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FF630-0A75-41CB-BF88-2304463A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795A8-6108-4CAF-A68C-F3F5ECCE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6A73-762B-4597-A4A0-34CE0BC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43BE4-F2E8-4C6A-80CB-1CB4456E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5442-51F5-4129-B32A-EEF1276A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F5FD-E3C7-4F9E-9ABB-012222D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E202-89BB-481F-BDF4-CF05086F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7C173-6E7E-413E-AE25-B2CB5415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4810-363A-4F2B-B401-234A0A97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892B-55F1-4BC2-A778-C3AB596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26DA0-E202-4A6D-94A3-8B17C0E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C5BD-2D4C-408A-B688-1E23953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CB1EA-76B2-4F33-91ED-3FE15BA3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03DD-C155-463B-9B77-8804C941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D3C71-534E-44E2-844D-D9EFF38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379B6-2CC8-4CB4-B5D8-C430985A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A6712-5EE1-45D6-B010-40A72E2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9308-A7C7-456F-A2EA-6C3ED19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55529-EC2D-43FC-A5F9-6B503765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C51E9-1ED7-4807-9134-7555332FD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AFEC52-F216-4FCA-A40B-A57BB99F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62342-489F-41E7-A3A6-25E8A4F55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588D6-9087-4F70-9F2E-A1AA9362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B7443-1B29-4F26-B19B-CBC9280A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CB45E-F199-4307-86D5-4EA59CB5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91A1-0837-4885-AFDE-1526DDE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15B5B-09C1-4DAF-9FFE-97DD1256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FDFA1-2095-4187-AF42-7ED1CE9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93C2C-4AA8-41A2-8D02-D7CD5FB8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058BF-B825-4ADD-8B84-910B624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F9CD36-8FF1-4342-80FE-63D56616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F1D8B-499F-4474-9D69-24AB55B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C00E-4A13-4BD9-8D51-B99D556F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3F4CD-3673-4324-92FB-09D3443A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C5CBC-D90A-40F1-BFAE-4CB43DDB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412B2-8760-443F-BA76-F5E0E5C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76460-C655-4D7B-8397-BA005D2A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5F23F-992B-4F3E-B26A-FC17802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29576-4BEA-4720-84AA-40EC1DE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68230-1CBE-4A27-96D1-8780E300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86D1-92D7-4A0B-8443-32D52304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75DE7-A8D4-46D2-A5B6-8A8EE020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ECAA1-4E49-488A-B64C-E37BE2D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7D6C3-BB71-42BF-A40F-AE4EECA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E3CEF-A224-45AC-99AD-E30AF2F1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8ECB-6A23-4B8B-86A1-0A72FFFC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E8D44-81DD-46CC-9BB9-AAA62579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CC8EC-A8BD-4128-BDF9-5D5E90290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959C-CD35-4677-8015-A139D0F3C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41A075-F11C-411D-B9FB-90B217B5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3" t="18694" r="13201" b="17800"/>
          <a:stretch/>
        </p:blipFill>
        <p:spPr>
          <a:xfrm>
            <a:off x="2903456" y="572246"/>
            <a:ext cx="6212264" cy="577478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37745-DDC9-4331-A268-05ABB25FE56F}"/>
              </a:ext>
            </a:extLst>
          </p:cNvPr>
          <p:cNvGrpSpPr/>
          <p:nvPr/>
        </p:nvGrpSpPr>
        <p:grpSpPr>
          <a:xfrm>
            <a:off x="4284284" y="1670512"/>
            <a:ext cx="466824" cy="2974892"/>
            <a:chOff x="4284284" y="1670512"/>
            <a:chExt cx="466824" cy="2974892"/>
          </a:xfrm>
        </p:grpSpPr>
        <p:sp>
          <p:nvSpPr>
            <p:cNvPr id="6" name="갈매기형 수장 9">
              <a:extLst>
                <a:ext uri="{FF2B5EF4-FFF2-40B4-BE49-F238E27FC236}">
                  <a16:creationId xmlns:a16="http://schemas.microsoft.com/office/drawing/2014/main" id="{59471948-17BA-4FC1-ADCB-3D4E58006BB6}"/>
                </a:ext>
              </a:extLst>
            </p:cNvPr>
            <p:cNvSpPr/>
            <p:nvPr/>
          </p:nvSpPr>
          <p:spPr>
            <a:xfrm rot="7168053">
              <a:off x="4512022" y="1615984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갈매기형 수장 9">
              <a:extLst>
                <a:ext uri="{FF2B5EF4-FFF2-40B4-BE49-F238E27FC236}">
                  <a16:creationId xmlns:a16="http://schemas.microsoft.com/office/drawing/2014/main" id="{44BA70E0-8806-4B7B-BE23-0BA57491D8C7}"/>
                </a:ext>
              </a:extLst>
            </p:cNvPr>
            <p:cNvSpPr/>
            <p:nvPr/>
          </p:nvSpPr>
          <p:spPr>
            <a:xfrm rot="3547600">
              <a:off x="4338812" y="4406318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7FD182A-0C83-4931-94E3-FB04943168BB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9B6A1419-5F5C-48EF-A3D6-317AD81266B2}"/>
              </a:ext>
            </a:extLst>
          </p:cNvPr>
          <p:cNvSpPr/>
          <p:nvPr/>
        </p:nvSpPr>
        <p:spPr>
          <a:xfrm rot="5400000">
            <a:off x="6178809" y="3652172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9EC0BD56-A354-419E-B545-F19E8BFA9397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9">
            <a:extLst>
              <a:ext uri="{FF2B5EF4-FFF2-40B4-BE49-F238E27FC236}">
                <a16:creationId xmlns:a16="http://schemas.microsoft.com/office/drawing/2014/main" id="{9B5ACD2C-CB8C-4E14-B068-B5DDD0BAE0E8}"/>
              </a:ext>
            </a:extLst>
          </p:cNvPr>
          <p:cNvSpPr/>
          <p:nvPr/>
        </p:nvSpPr>
        <p:spPr>
          <a:xfrm rot="8100000" flipH="1">
            <a:off x="7861342" y="4643558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/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/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6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2020-08-28T11:41:44Z</dcterms:created>
  <dcterms:modified xsi:type="dcterms:W3CDTF">2020-08-28T11:46:11Z</dcterms:modified>
</cp:coreProperties>
</file>