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3EF5-7569-4EDB-9E86-E8DF12D1AC4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62E-821A-4EB8-939B-BA94D7A3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94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이등변 삼각형 3"/>
          <p:cNvSpPr/>
          <p:nvPr/>
        </p:nvSpPr>
        <p:spPr>
          <a:xfrm rot="6623615">
            <a:off x="4014589" y="2993509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8972218">
            <a:off x="4876000" y="2721534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2784490">
            <a:off x="5304031" y="287260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5428046" y="3310566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8566251">
            <a:off x="4883142" y="383512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343206">
            <a:off x="3903336" y="3836807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/>
                  <a:t>에서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988" y="1433513"/>
            <a:ext cx="9705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26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400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4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3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/>
                  <a:t>6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/>
                  <a:t>9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=1.</m:t>
                    </m:r>
                  </m:oMath>
                </a14:m>
                <a:r>
                  <a:rPr lang="en-US" altLang="ko-KR" sz="1100" dirty="0"/>
                  <a:t>2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3398323" y="4103850"/>
            <a:ext cx="3854467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blipFill rotWithShape="1">
                <a:blip r:embed="rId8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/>
          <p:nvPr/>
        </p:nvCxnSpPr>
        <p:spPr>
          <a:xfrm>
            <a:off x="3512530" y="4530378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3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120</Words>
  <Application>Microsoft Office PowerPoint</Application>
  <PresentationFormat>화면 슬라이드 쇼(4:3)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18</cp:revision>
  <dcterms:created xsi:type="dcterms:W3CDTF">2006-10-05T04:04:58Z</dcterms:created>
  <dcterms:modified xsi:type="dcterms:W3CDTF">2021-06-20T23:52:20Z</dcterms:modified>
</cp:coreProperties>
</file>