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30CE0-0FFB-48E4-9B7E-842AFA66F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236BD-50DF-4220-8F73-4BAD5118B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5EA28-E4CD-4351-B725-3158C4FA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BF5F9-488B-4DFD-BDEE-E4A143C4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76EB7-3DF2-4D2E-BCF6-D999125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3D0DC-53DC-4FE1-A0C2-DC353D42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23D15D-C516-487D-BC9A-2943DD92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02E2F-295E-4ED6-8F66-59907CF2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5D274-F11E-472A-8DC0-A56E4B9C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464E-ECCE-4EB6-A896-0C2DB12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8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17BB05-8AD8-466B-BF66-B20FBD89F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485F39-9338-4561-84F4-0972C932D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0701C-9088-4A14-9025-F0D9A718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D6AD1-2128-496B-8665-627263D2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05FD-AFAD-4B0B-8E97-A8536557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76768-B67A-4343-8052-FE9497DE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E8DA0-ABE1-47F2-BFC3-B57DFF2F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0B973-A440-4C8E-A375-F829BD8C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DF82A-3C1D-4BDE-8F3E-10999650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00A35-9D89-46D8-8D99-1C9C48D8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9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D23DB-8FA1-4306-BAFA-4AB063C2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25573-3030-42CB-A2E4-0506FBD2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5BBBD-D570-4981-ABC8-DAAEFF77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05592-0690-48E3-9711-0DFB88CF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97DDC-C12A-489D-B441-9B3A19D2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8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8015-53E9-413E-A22F-8932F43E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2A98B-1F2D-454E-BCB3-21EDBAD78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E2458-E745-48C5-8BB8-185ED8ED8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91589-869C-4878-ABE9-FB6ABDAE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1BD2B-E1AB-4EF3-B097-AD35A5F1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8BD54-38A0-4E2C-89AE-7D589CB2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8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22F5-A0CD-45D9-8BD1-25693EAC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B2933-A07C-4730-BF27-B4B318DB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964379-A03B-4148-9CC5-119C6342D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287FB-5DC5-4F9E-B6CA-2C389FCA1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C001DD-253A-4959-B133-F953005EE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7B6B95-C447-40BB-8B6C-1C5FBAD2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1BB1BD-373A-4764-B369-06605253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7BF14F-7A94-412B-AB19-E65AD4F4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1A633-ABAF-4511-B985-E8B6ADE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4A4552-A95C-4809-8AD0-B72AD49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302EED-C77A-49F4-B4E5-8662F203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018515-4EF6-4113-B693-30242B01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6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D133AD-B5B4-4891-99DD-DF4EB639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CA230C-1B33-41EE-85FC-D45A536C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BD3A9F-ED34-40B6-BF35-2F1076F4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7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D737E-944F-40F0-922E-4847A186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DC3A7-CD33-446D-9C2C-AF7F5A27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261B4-8A9A-4820-8B07-C27EE47E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31780-EBC7-487A-9DE6-FC6A6EBF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A1CF6-9A52-4B97-BA57-D98175DA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A5FA8-2600-450D-BC77-5BA2FBD7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2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FD19D-DB87-4821-B49C-41C429D2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584445-4C8C-4ED6-8F67-73C2F8475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DD26F-3ECE-4951-B2C3-81F183E3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22100-483E-4237-A722-032BB73F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36659-2209-4714-8745-30DA2666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5A137-9BA1-45C2-A75E-E9AF80D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0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6F95C-967B-414F-8B08-3D5F81E6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28595-4041-49A8-8C93-5459C01B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83493-518B-4398-A1D4-FE40EC9EF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E493A-E779-4D05-A6B8-666F7825C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12327-C632-432A-978B-4F8B139F1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0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0E313C1-4163-4841-B6F4-B254B72EC749}"/>
              </a:ext>
            </a:extLst>
          </p:cNvPr>
          <p:cNvCxnSpPr/>
          <p:nvPr/>
        </p:nvCxnSpPr>
        <p:spPr>
          <a:xfrm>
            <a:off x="3723588" y="5099901"/>
            <a:ext cx="53167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DB0F884-6B43-4B02-8CB8-1F038CB6E752}"/>
              </a:ext>
            </a:extLst>
          </p:cNvPr>
          <p:cNvCxnSpPr/>
          <p:nvPr/>
        </p:nvCxnSpPr>
        <p:spPr>
          <a:xfrm flipV="1">
            <a:off x="4223208" y="989814"/>
            <a:ext cx="0" cy="4468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4927F-F166-46A0-BA3F-0B4C767FFF0D}"/>
                  </a:ext>
                </a:extLst>
              </p:cNvPr>
              <p:cNvSpPr txBox="1"/>
              <p:nvPr/>
            </p:nvSpPr>
            <p:spPr>
              <a:xfrm>
                <a:off x="8804635" y="5184743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4927F-F166-46A0-BA3F-0B4C767FF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635" y="5184743"/>
                <a:ext cx="532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9E6B81-3659-4D7D-B38A-41E88437D942}"/>
                  </a:ext>
                </a:extLst>
              </p:cNvPr>
              <p:cNvSpPr txBox="1"/>
              <p:nvPr/>
            </p:nvSpPr>
            <p:spPr>
              <a:xfrm>
                <a:off x="3690433" y="961533"/>
                <a:ext cx="552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9E6B81-3659-4D7D-B38A-41E88437D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433" y="961533"/>
                <a:ext cx="5525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AD537-4073-4C2D-970C-E980FB03CF67}"/>
                  </a:ext>
                </a:extLst>
              </p:cNvPr>
              <p:cNvSpPr txBox="1"/>
              <p:nvPr/>
            </p:nvSpPr>
            <p:spPr>
              <a:xfrm>
                <a:off x="3822410" y="510545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AD537-4073-4C2D-970C-E980FB03C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410" y="5105458"/>
                <a:ext cx="3946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500A7542-DF5D-43DB-8EB0-FF0A4D923C77}"/>
              </a:ext>
            </a:extLst>
          </p:cNvPr>
          <p:cNvSpPr/>
          <p:nvPr/>
        </p:nvSpPr>
        <p:spPr>
          <a:xfrm>
            <a:off x="5973450" y="3223967"/>
            <a:ext cx="122550" cy="1225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ED50E3-A0E9-4F46-AF0C-0621F16CB9F2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4217070" y="3328570"/>
            <a:ext cx="1774327" cy="17713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원호 13">
            <a:extLst>
              <a:ext uri="{FF2B5EF4-FFF2-40B4-BE49-F238E27FC236}">
                <a16:creationId xmlns:a16="http://schemas.microsoft.com/office/drawing/2014/main" id="{DE50189B-AC58-4E07-97F4-E7C049E08429}"/>
              </a:ext>
            </a:extLst>
          </p:cNvPr>
          <p:cNvSpPr/>
          <p:nvPr/>
        </p:nvSpPr>
        <p:spPr>
          <a:xfrm>
            <a:off x="3776762" y="4684681"/>
            <a:ext cx="886668" cy="829764"/>
          </a:xfrm>
          <a:prstGeom prst="arc">
            <a:avLst>
              <a:gd name="adj1" fmla="val 18888806"/>
              <a:gd name="adj2" fmla="val 3486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B8CB42-1B93-4E96-9147-EE4F4C425176}"/>
                  </a:ext>
                </a:extLst>
              </p:cNvPr>
              <p:cNvSpPr txBox="1"/>
              <p:nvPr/>
            </p:nvSpPr>
            <p:spPr>
              <a:xfrm>
                <a:off x="4617869" y="4707625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B8CB42-1B93-4E96-9147-EE4F4C425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69" y="4707625"/>
                <a:ext cx="4029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157714-08EB-4DB8-9EAD-57DECFFB0585}"/>
                  </a:ext>
                </a:extLst>
              </p:cNvPr>
              <p:cNvSpPr txBox="1"/>
              <p:nvPr/>
            </p:nvSpPr>
            <p:spPr>
              <a:xfrm>
                <a:off x="4830618" y="3923750"/>
                <a:ext cx="380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157714-08EB-4DB8-9EAD-57DECFFB0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18" y="392375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359E3-81CC-4C32-8B85-440EE6C33C3C}"/>
                  </a:ext>
                </a:extLst>
              </p:cNvPr>
              <p:cNvSpPr txBox="1"/>
              <p:nvPr/>
            </p:nvSpPr>
            <p:spPr>
              <a:xfrm>
                <a:off x="6200605" y="3030717"/>
                <a:ext cx="809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359E3-81CC-4C32-8B85-440EE6C33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605" y="3030717"/>
                <a:ext cx="809581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DD946-6497-4B8C-8DE8-F0E652461ED9}"/>
              </a:ext>
            </a:extLst>
          </p:cNvPr>
          <p:cNvCxnSpPr>
            <a:stCxn id="11" idx="4"/>
          </p:cNvCxnSpPr>
          <p:nvPr/>
        </p:nvCxnSpPr>
        <p:spPr>
          <a:xfrm>
            <a:off x="6034725" y="3346517"/>
            <a:ext cx="0" cy="175304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22AC23-D52A-45B6-B713-D13C06AAA75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217070" y="3285242"/>
            <a:ext cx="1756380" cy="1275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1D949A-EEA2-4412-8FFE-33D7D50F466F}"/>
                  </a:ext>
                </a:extLst>
              </p:cNvPr>
              <p:cNvSpPr txBox="1"/>
              <p:nvPr/>
            </p:nvSpPr>
            <p:spPr>
              <a:xfrm>
                <a:off x="5792977" y="5107448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1D949A-EEA2-4412-8FFE-33D7D50F4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977" y="5107448"/>
                <a:ext cx="3968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4432AB-27CF-43DB-A939-E443B2D1EDB0}"/>
                  </a:ext>
                </a:extLst>
              </p:cNvPr>
              <p:cNvSpPr txBox="1"/>
              <p:nvPr/>
            </p:nvSpPr>
            <p:spPr>
              <a:xfrm>
                <a:off x="3800483" y="3113330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4432AB-27CF-43DB-A939-E443B2D1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83" y="3113330"/>
                <a:ext cx="39684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</cp:revision>
  <dcterms:created xsi:type="dcterms:W3CDTF">2020-09-27T03:53:50Z</dcterms:created>
  <dcterms:modified xsi:type="dcterms:W3CDTF">2020-09-27T03:58:07Z</dcterms:modified>
</cp:coreProperties>
</file>