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85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58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15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4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91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12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8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1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94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36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52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6209C-138A-4398-917F-2A34D2A0B0C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18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05417" y="259497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KoPub돋움체 Bold" pitchFamily="2" charset="-127"/>
                <a:ea typeface="KoPub돋움체 Bold" pitchFamily="2" charset="-127"/>
              </a:rPr>
              <a:t>주어진 데이터 셋</a:t>
            </a:r>
            <a:endParaRPr lang="ko-KR" altLang="en-US" dirty="0">
              <a:latin typeface="KoPub돋움체 Bold" pitchFamily="2" charset="-127"/>
              <a:ea typeface="KoPub돋움체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8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696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1446" y="764704"/>
            <a:ext cx="362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itchFamily="2" charset="-127"/>
                <a:ea typeface="KoPub돋움체 Bold" pitchFamily="2" charset="-127"/>
              </a:rPr>
              <a:t>resample</a:t>
            </a:r>
            <a:r>
              <a:rPr lang="ko-KR" altLang="en-US" dirty="0" smtClean="0">
                <a:latin typeface="KoPub돋움체 Bold" pitchFamily="2" charset="-127"/>
                <a:ea typeface="KoPub돋움체 Bold" pitchFamily="2" charset="-127"/>
              </a:rPr>
              <a:t>을 통해 재구성한 데이터 셋</a:t>
            </a:r>
            <a:endParaRPr lang="ko-KR" altLang="en-US" dirty="0">
              <a:latin typeface="KoPub돋움체 Bold" pitchFamily="2" charset="-127"/>
              <a:ea typeface="KoPub돋움체 Bold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69518" y="5424487"/>
                <a:ext cx="261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  <a:ea typeface="KoPub돋움체 Bold" pitchFamily="2" charset="-127"/>
                        </a:rPr>
                        <m:t>⋮</m:t>
                      </m:r>
                    </m:oMath>
                  </m:oMathPara>
                </a14:m>
                <a:endParaRPr lang="ko-KR" altLang="en-US" sz="2400" dirty="0">
                  <a:latin typeface="KoPub돋움체 Bold" pitchFamily="2" charset="-127"/>
                  <a:ea typeface="KoPub돋움체 Bold" pitchFamily="2" charset="-127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518" y="5424487"/>
                <a:ext cx="261447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25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438830" y="155679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itchFamily="2" charset="-127"/>
                <a:ea typeface="KoPub돋움체 Bold" pitchFamily="2" charset="-127"/>
              </a:rPr>
              <a:t>1</a:t>
            </a:r>
            <a:r>
              <a:rPr lang="ko-KR" altLang="en-US" dirty="0" smtClean="0">
                <a:latin typeface="KoPub돋움체 Bold" pitchFamily="2" charset="-127"/>
                <a:ea typeface="KoPub돋움체 Bold" pitchFamily="2" charset="-127"/>
              </a:rPr>
              <a:t>회차 </a:t>
            </a:r>
            <a:r>
              <a:rPr lang="en-US" altLang="ko-KR" dirty="0" smtClean="0">
                <a:latin typeface="KoPub돋움체 Bold" pitchFamily="2" charset="-127"/>
                <a:ea typeface="KoPub돋움체 Bold" pitchFamily="2" charset="-127"/>
                <a:sym typeface="Wingdings" pitchFamily="2" charset="2"/>
              </a:rPr>
              <a:t></a:t>
            </a:r>
            <a:endParaRPr lang="ko-KR" altLang="en-US" dirty="0"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8830" y="234888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itchFamily="2" charset="-127"/>
                <a:ea typeface="KoPub돋움체 Bold" pitchFamily="2" charset="-127"/>
              </a:rPr>
              <a:t>2</a:t>
            </a:r>
            <a:r>
              <a:rPr lang="ko-KR" altLang="en-US" dirty="0" smtClean="0">
                <a:latin typeface="KoPub돋움체 Bold" pitchFamily="2" charset="-127"/>
                <a:ea typeface="KoPub돋움체 Bold" pitchFamily="2" charset="-127"/>
              </a:rPr>
              <a:t>회차 </a:t>
            </a:r>
            <a:r>
              <a:rPr lang="en-US" altLang="ko-KR" dirty="0" smtClean="0">
                <a:latin typeface="KoPub돋움체 Bold" pitchFamily="2" charset="-127"/>
                <a:ea typeface="KoPub돋움체 Bold" pitchFamily="2" charset="-127"/>
                <a:sym typeface="Wingdings" pitchFamily="2" charset="2"/>
              </a:rPr>
              <a:t></a:t>
            </a:r>
            <a:endParaRPr lang="ko-KR" altLang="en-US" dirty="0"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38830" y="314096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itchFamily="2" charset="-127"/>
                <a:ea typeface="KoPub돋움체 Bold" pitchFamily="2" charset="-127"/>
              </a:rPr>
              <a:t>3</a:t>
            </a:r>
            <a:r>
              <a:rPr lang="ko-KR" altLang="en-US" dirty="0" smtClean="0">
                <a:latin typeface="KoPub돋움체 Bold" pitchFamily="2" charset="-127"/>
                <a:ea typeface="KoPub돋움체 Bold" pitchFamily="2" charset="-127"/>
              </a:rPr>
              <a:t>회차 </a:t>
            </a:r>
            <a:r>
              <a:rPr lang="en-US" altLang="ko-KR" dirty="0" smtClean="0">
                <a:latin typeface="KoPub돋움체 Bold" pitchFamily="2" charset="-127"/>
                <a:ea typeface="KoPub돋움체 Bold" pitchFamily="2" charset="-127"/>
                <a:sym typeface="Wingdings" pitchFamily="2" charset="2"/>
              </a:rPr>
              <a:t></a:t>
            </a:r>
            <a:endParaRPr lang="ko-KR" altLang="en-US" dirty="0"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8830" y="400506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itchFamily="2" charset="-127"/>
                <a:ea typeface="KoPub돋움체 Bold" pitchFamily="2" charset="-127"/>
              </a:rPr>
              <a:t>4</a:t>
            </a:r>
            <a:r>
              <a:rPr lang="ko-KR" altLang="en-US" dirty="0" smtClean="0">
                <a:latin typeface="KoPub돋움체 Bold" pitchFamily="2" charset="-127"/>
                <a:ea typeface="KoPub돋움체 Bold" pitchFamily="2" charset="-127"/>
              </a:rPr>
              <a:t>회차 </a:t>
            </a:r>
            <a:r>
              <a:rPr lang="en-US" altLang="ko-KR" dirty="0" smtClean="0">
                <a:latin typeface="KoPub돋움체 Bold" pitchFamily="2" charset="-127"/>
                <a:ea typeface="KoPub돋움체 Bold" pitchFamily="2" charset="-127"/>
                <a:sym typeface="Wingdings" pitchFamily="2" charset="2"/>
              </a:rPr>
              <a:t></a:t>
            </a:r>
            <a:endParaRPr lang="ko-KR" altLang="en-US" dirty="0"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38830" y="479715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itchFamily="2" charset="-127"/>
                <a:ea typeface="KoPub돋움체 Bold" pitchFamily="2" charset="-127"/>
              </a:rPr>
              <a:t>5</a:t>
            </a:r>
            <a:r>
              <a:rPr lang="ko-KR" altLang="en-US" dirty="0" smtClean="0">
                <a:latin typeface="KoPub돋움체 Bold" pitchFamily="2" charset="-127"/>
                <a:ea typeface="KoPub돋움체 Bold" pitchFamily="2" charset="-127"/>
              </a:rPr>
              <a:t>회차 </a:t>
            </a:r>
            <a:r>
              <a:rPr lang="en-US" altLang="ko-KR" dirty="0" smtClean="0">
                <a:latin typeface="KoPub돋움체 Bold" pitchFamily="2" charset="-127"/>
                <a:ea typeface="KoPub돋움체 Bold" pitchFamily="2" charset="-127"/>
                <a:sym typeface="Wingdings" pitchFamily="2" charset="2"/>
              </a:rPr>
              <a:t></a:t>
            </a:r>
            <a:endParaRPr lang="ko-KR" altLang="en-US" dirty="0">
              <a:latin typeface="KoPub돋움체 Bold" pitchFamily="2" charset="-127"/>
              <a:ea typeface="KoPub돋움체 Bold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14013" y="5424487"/>
                <a:ext cx="261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  <a:ea typeface="KoPub돋움체 Bold" pitchFamily="2" charset="-127"/>
                        </a:rPr>
                        <m:t>⋮</m:t>
                      </m:r>
                    </m:oMath>
                  </m:oMathPara>
                </a14:m>
                <a:endParaRPr lang="ko-KR" altLang="en-US" sz="2400" dirty="0">
                  <a:latin typeface="KoPub돋움체 Bold" pitchFamily="2" charset="-127"/>
                  <a:ea typeface="KoPub돋움체 Bold" pitchFamily="2" charset="-127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013" y="5424487"/>
                <a:ext cx="261447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6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83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86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</Words>
  <Application>Microsoft Office PowerPoint</Application>
  <PresentationFormat>화면 슬라이드 쇼(4:3)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3</cp:revision>
  <dcterms:created xsi:type="dcterms:W3CDTF">2021-07-27T05:20:52Z</dcterms:created>
  <dcterms:modified xsi:type="dcterms:W3CDTF">2021-07-27T07:20:55Z</dcterms:modified>
</cp:coreProperties>
</file>