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089760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표준정규분포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샘플 하나 랜덤 추출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48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9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2021-12-13T01:25:04Z</dcterms:modified>
</cp:coreProperties>
</file>