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A906B1-2FA6-452F-8590-8E759E44393B}"/>
              </a:ext>
            </a:extLst>
          </p:cNvPr>
          <p:cNvGrpSpPr/>
          <p:nvPr/>
        </p:nvGrpSpPr>
        <p:grpSpPr>
          <a:xfrm>
            <a:off x="2349500" y="2111375"/>
            <a:ext cx="4445000" cy="2635250"/>
            <a:chOff x="2349500" y="1196752"/>
            <a:chExt cx="4445000" cy="2635250"/>
          </a:xfrm>
        </p:grpSpPr>
        <p:sp>
          <p:nvSpPr>
            <p:cNvPr id="4" name="자유형 8">
              <a:extLst>
                <a:ext uri="{FF2B5EF4-FFF2-40B4-BE49-F238E27FC236}">
                  <a16:creationId xmlns:a16="http://schemas.microsoft.com/office/drawing/2014/main" id="{A629945C-7B69-49EB-8DCD-216A11C8F75E}"/>
                </a:ext>
              </a:extLst>
            </p:cNvPr>
            <p:cNvSpPr/>
            <p:nvPr/>
          </p:nvSpPr>
          <p:spPr>
            <a:xfrm>
              <a:off x="2349500" y="1196752"/>
              <a:ext cx="4445000" cy="2635250"/>
            </a:xfrm>
            <a:custGeom>
              <a:avLst/>
              <a:gdLst>
                <a:gd name="connsiteX0" fmla="*/ 0 w 4445000"/>
                <a:gd name="connsiteY0" fmla="*/ 2146300 h 2635250"/>
                <a:gd name="connsiteX1" fmla="*/ 2381250 w 4445000"/>
                <a:gd name="connsiteY1" fmla="*/ 2635250 h 2635250"/>
                <a:gd name="connsiteX2" fmla="*/ 4445000 w 4445000"/>
                <a:gd name="connsiteY2" fmla="*/ 488950 h 2635250"/>
                <a:gd name="connsiteX3" fmla="*/ 2076450 w 4445000"/>
                <a:gd name="connsiteY3" fmla="*/ 0 h 2635250"/>
                <a:gd name="connsiteX4" fmla="*/ 0 w 4445000"/>
                <a:gd name="connsiteY4" fmla="*/ 2146300 h 263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5000" h="2635250">
                  <a:moveTo>
                    <a:pt x="0" y="2146300"/>
                  </a:moveTo>
                  <a:lnTo>
                    <a:pt x="2381250" y="2635250"/>
                  </a:lnTo>
                  <a:lnTo>
                    <a:pt x="4445000" y="488950"/>
                  </a:lnTo>
                  <a:lnTo>
                    <a:pt x="2076450" y="0"/>
                  </a:lnTo>
                  <a:lnTo>
                    <a:pt x="0" y="21463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2A3CE4E-CE52-42E7-9BA8-4479C61114F0}"/>
                </a:ext>
              </a:extLst>
            </p:cNvPr>
            <p:cNvCxnSpPr/>
            <p:nvPr/>
          </p:nvCxnSpPr>
          <p:spPr>
            <a:xfrm flipV="1">
              <a:off x="3563888" y="2915816"/>
              <a:ext cx="1656184" cy="144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B69A02-D7F4-4536-BD0C-DF8A0A3F11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39662" y="2339752"/>
              <a:ext cx="124227" cy="72008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939F9B-9FD7-4472-B7BF-E8D8FEBB72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888" y="1871700"/>
              <a:ext cx="1686080" cy="118813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91DFE4-3CF2-4037-8956-35C10C697F32}"/>
                </a:ext>
              </a:extLst>
            </p:cNvPr>
            <p:cNvSpPr txBox="1"/>
            <p:nvPr/>
          </p:nvSpPr>
          <p:spPr>
            <a:xfrm>
              <a:off x="4138227" y="3266564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Col(A)</a:t>
              </a:r>
              <a:endParaRPr lang="ko-KR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/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88BA86-B734-4849-989D-010A3169D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446" y="2656426"/>
                  <a:ext cx="496674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0000" r="-22222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/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D52119C-E02B-46C6-9277-A3857082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341" y="2397036"/>
                  <a:ext cx="50199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9672" r="-2168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/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4268-5B91-4420-AA04-5B742119D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60000">
                  <a:off x="4521970" y="1436186"/>
                  <a:ext cx="1891159" cy="410305"/>
                </a:xfrm>
                <a:prstGeom prst="rect">
                  <a:avLst/>
                </a:prstGeom>
                <a:blipFill>
                  <a:blip r:embed="rId4"/>
                  <a:stretch>
                    <a:fillRect r="-7233"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/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B54C4FA-DCE3-48CD-87A2-342E68598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876" y="2073462"/>
                  <a:ext cx="396519" cy="4103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42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BF9EC7-A31E-4186-84FF-472F29244045}"/>
              </a:ext>
            </a:extLst>
          </p:cNvPr>
          <p:cNvGrpSpPr/>
          <p:nvPr/>
        </p:nvGrpSpPr>
        <p:grpSpPr>
          <a:xfrm>
            <a:off x="1475656" y="1429678"/>
            <a:ext cx="6492588" cy="3998645"/>
            <a:chOff x="1905220" y="1429677"/>
            <a:chExt cx="6492588" cy="3998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7F2AE5-0A3B-4BD1-8B61-F1E8595E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220" y="1429677"/>
              <a:ext cx="5333559" cy="3998645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3FC0089-B027-42B1-A18D-6D74B7B48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00" y="2132856"/>
              <a:ext cx="37444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CE259-A449-44A1-9DE3-A845BEAE1919}"/>
                </a:ext>
              </a:extLst>
            </p:cNvPr>
            <p:cNvSpPr txBox="1"/>
            <p:nvPr/>
          </p:nvSpPr>
          <p:spPr>
            <a:xfrm>
              <a:off x="5580112" y="3893041"/>
              <a:ext cx="2817696" cy="10215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그나마 최대한 세 점의</a:t>
              </a:r>
              <a:endParaRPr lang="en-US" altLang="ko-KR" dirty="0"/>
            </a:p>
            <a:p>
              <a:pPr algn="ctr"/>
              <a:r>
                <a:rPr lang="ko-KR" altLang="en-US" dirty="0"/>
                <a:t>트렌드를 잘 설명해줄 수</a:t>
              </a:r>
              <a:endParaRPr lang="en-US" altLang="ko-KR" dirty="0"/>
            </a:p>
            <a:p>
              <a:pPr algn="ctr"/>
              <a:r>
                <a:rPr lang="ko-KR" altLang="en-US" dirty="0"/>
                <a:t>있을 것 같은 선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A4BF011-0295-4126-BB54-45D3862A97B2}"/>
                </a:ext>
              </a:extLst>
            </p:cNvPr>
            <p:cNvSpPr/>
            <p:nvPr/>
          </p:nvSpPr>
          <p:spPr>
            <a:xfrm>
              <a:off x="5495827" y="2922309"/>
              <a:ext cx="1319752" cy="961534"/>
            </a:xfrm>
            <a:custGeom>
              <a:avLst/>
              <a:gdLst>
                <a:gd name="connsiteX0" fmla="*/ 1319752 w 1319752"/>
                <a:gd name="connsiteY0" fmla="*/ 961534 h 961534"/>
                <a:gd name="connsiteX1" fmla="*/ 904973 w 1319752"/>
                <a:gd name="connsiteY1" fmla="*/ 235670 h 961534"/>
                <a:gd name="connsiteX2" fmla="*/ 490194 w 1319752"/>
                <a:gd name="connsiteY2" fmla="*/ 744718 h 961534"/>
                <a:gd name="connsiteX3" fmla="*/ 0 w 1319752"/>
                <a:gd name="connsiteY3" fmla="*/ 0 h 9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752" h="961534">
                  <a:moveTo>
                    <a:pt x="1319752" y="961534"/>
                  </a:moveTo>
                  <a:cubicBezTo>
                    <a:pt x="1181492" y="616670"/>
                    <a:pt x="1043233" y="271806"/>
                    <a:pt x="904973" y="235670"/>
                  </a:cubicBezTo>
                  <a:cubicBezTo>
                    <a:pt x="766713" y="199534"/>
                    <a:pt x="641023" y="783996"/>
                    <a:pt x="490194" y="744718"/>
                  </a:cubicBezTo>
                  <a:cubicBezTo>
                    <a:pt x="339365" y="705440"/>
                    <a:pt x="169682" y="35272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57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2349500" y="2286000"/>
            <a:ext cx="4445000" cy="2635250"/>
          </a:xfrm>
          <a:custGeom>
            <a:avLst/>
            <a:gdLst>
              <a:gd name="connsiteX0" fmla="*/ 0 w 4445000"/>
              <a:gd name="connsiteY0" fmla="*/ 2146300 h 2635250"/>
              <a:gd name="connsiteX1" fmla="*/ 2381250 w 4445000"/>
              <a:gd name="connsiteY1" fmla="*/ 2635250 h 2635250"/>
              <a:gd name="connsiteX2" fmla="*/ 4445000 w 4445000"/>
              <a:gd name="connsiteY2" fmla="*/ 488950 h 2635250"/>
              <a:gd name="connsiteX3" fmla="*/ 2076450 w 4445000"/>
              <a:gd name="connsiteY3" fmla="*/ 0 h 2635250"/>
              <a:gd name="connsiteX4" fmla="*/ 0 w 4445000"/>
              <a:gd name="connsiteY4" fmla="*/ 2146300 h 26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2635250">
                <a:moveTo>
                  <a:pt x="0" y="2146300"/>
                </a:moveTo>
                <a:lnTo>
                  <a:pt x="2381250" y="2635250"/>
                </a:lnTo>
                <a:lnTo>
                  <a:pt x="4445000" y="488950"/>
                </a:lnTo>
                <a:lnTo>
                  <a:pt x="2076450" y="0"/>
                </a:lnTo>
                <a:lnTo>
                  <a:pt x="0" y="21463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563888" y="4005064"/>
            <a:ext cx="1656184" cy="1440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</p:cNvCxnSpPr>
          <p:nvPr/>
        </p:nvCxnSpPr>
        <p:spPr>
          <a:xfrm flipH="1" flipV="1">
            <a:off x="3439662" y="3429000"/>
            <a:ext cx="124227" cy="720080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063008" y="1992536"/>
            <a:ext cx="216024" cy="18630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63888" y="1988840"/>
            <a:ext cx="504056" cy="2160240"/>
          </a:xfrm>
          <a:prstGeom prst="straightConnector1">
            <a:avLst/>
          </a:prstGeom>
          <a:ln w="2857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563888" y="3855616"/>
            <a:ext cx="715144" cy="29346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194972" y="3758591"/>
            <a:ext cx="74204" cy="3044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-180000">
            <a:off x="4198476" y="3783872"/>
            <a:ext cx="8349" cy="972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52326" y="269962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Col(A)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/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C7E6F0-9276-4F03-9EE2-565FA8BB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6" y="3745674"/>
                <a:ext cx="496674" cy="369332"/>
              </a:xfrm>
              <a:prstGeom prst="rect">
                <a:avLst/>
              </a:prstGeom>
              <a:blipFill>
                <a:blip r:embed="rId2"/>
                <a:stretch>
                  <a:fillRect t="-19672" r="-22222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/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A6CDE-D8B1-4CB8-A3DA-AAB3CDB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341" y="3486284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 t="-20000" r="-2168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/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86680-3D0D-4145-81F8-AF3A457B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73" y="1576499"/>
                <a:ext cx="396519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/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4FC533-E85C-4D00-8D86-E283FD3F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74" y="3589149"/>
                <a:ext cx="977383" cy="369332"/>
              </a:xfrm>
              <a:prstGeom prst="rect">
                <a:avLst/>
              </a:prstGeom>
              <a:blipFill>
                <a:blip r:embed="rId5"/>
                <a:stretch>
                  <a:fillRect t="-20000" r="-248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B505BF8-318C-498F-B4D1-D9C45876A24C}"/>
              </a:ext>
            </a:extLst>
          </p:cNvPr>
          <p:cNvSpPr/>
          <p:nvPr/>
        </p:nvSpPr>
        <p:spPr>
          <a:xfrm>
            <a:off x="4232074" y="2210481"/>
            <a:ext cx="923371" cy="961515"/>
          </a:xfrm>
          <a:custGeom>
            <a:avLst/>
            <a:gdLst>
              <a:gd name="connsiteX0" fmla="*/ 647700 w 647700"/>
              <a:gd name="connsiteY0" fmla="*/ 0 h 716280"/>
              <a:gd name="connsiteX1" fmla="*/ 220980 w 647700"/>
              <a:gd name="connsiteY1" fmla="*/ 327660 h 716280"/>
              <a:gd name="connsiteX2" fmla="*/ 419100 w 647700"/>
              <a:gd name="connsiteY2" fmla="*/ 487680 h 716280"/>
              <a:gd name="connsiteX3" fmla="*/ 0 w 647700"/>
              <a:gd name="connsiteY3" fmla="*/ 716280 h 71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716280">
                <a:moveTo>
                  <a:pt x="647700" y="0"/>
                </a:moveTo>
                <a:cubicBezTo>
                  <a:pt x="453390" y="123190"/>
                  <a:pt x="259080" y="246380"/>
                  <a:pt x="220980" y="327660"/>
                </a:cubicBezTo>
                <a:cubicBezTo>
                  <a:pt x="182880" y="408940"/>
                  <a:pt x="455930" y="422910"/>
                  <a:pt x="419100" y="487680"/>
                </a:cubicBezTo>
                <a:cubicBezTo>
                  <a:pt x="382270" y="552450"/>
                  <a:pt x="191135" y="634365"/>
                  <a:pt x="0" y="71628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/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D53F16-1B28-4E99-A385-214F85D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445" y="1869388"/>
                <a:ext cx="1223540" cy="410305"/>
              </a:xfrm>
              <a:prstGeom prst="rect">
                <a:avLst/>
              </a:prstGeom>
              <a:blipFill>
                <a:blip r:embed="rId6"/>
                <a:stretch>
                  <a:fillRect t="-8955" r="-20500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3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Yeo DongHoon</cp:lastModifiedBy>
  <cp:revision>7</cp:revision>
  <dcterms:created xsi:type="dcterms:W3CDTF">2006-10-05T04:04:58Z</dcterms:created>
  <dcterms:modified xsi:type="dcterms:W3CDTF">2020-09-03T11:09:25Z</dcterms:modified>
</cp:coreProperties>
</file>