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8FF19-11A3-756C-54C0-62EEB937F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E6EC8-4349-03DD-BB2B-19004108B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5BAF0-7C9B-5DE1-1868-35C5B5A5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E928C-BF19-F5A2-E9CB-DDF09715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26041-4587-4FAA-3EF3-8BD198B7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89D0D-E21B-5A05-FF1A-82DB2311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C1ACC-BF74-4540-F16F-D5C2EB80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6115A-D3A5-C570-1E14-422110EB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2C1BD-0378-CE4C-AD53-B00C9AB8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AC078-713A-7BEC-74F6-6DE3CD0B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5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0C29AD-7AB1-A7FE-FC84-D6D7F7099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01864-AC37-41E1-9535-A85E170A9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A77CA-35E1-712F-A03D-78F8E63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46DB5-35FC-13B0-E810-D8DAC18F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4E3AD-7FEA-A1D1-AF89-C4FCD48A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62368-EA94-8653-A301-076509A2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3DE20-A1BA-150A-A1FE-CAE2E4F4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5260D-1AED-0B2E-FDF4-A496EDAF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E601A-69B3-F429-79F6-C444D076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4F526-5DEA-A72F-83BA-A5DCF061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6F54-94E4-B3EE-DC70-C949A627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431FE-99B2-5E66-685C-E6BAC6EE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5FAAD-CFB4-99AE-64C6-EF46D3A7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32EF3-C829-D03B-C7F6-CE175D60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FD6CA-B59A-CCBD-F5D0-078A5D6E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3B0A8-AC14-7749-95E7-435E47E7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7AA18-7B68-097D-DA1B-607AC4506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978429-73B5-FFF6-00A6-9E90C0735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9846F-F24F-56D7-9FA0-A588D796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77CF8-5942-48EE-1EA7-FEDB97F7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4A5F2-83A4-79E8-F5E0-12734C4B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6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EE33B-667A-927A-D659-5CA7A8EE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E9D96-C414-7071-2377-F1BBBCC07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06CEC-8CFE-E9BB-A51B-D34F0906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17767-799C-C186-F0D8-99C5F202B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9763A-CA23-BE91-5D02-F723422D3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7FB4A7-808D-28E8-B6F7-3DA9BF4D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278EC-14F7-7A78-5BC8-4FBFEE81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40100-A902-DBB8-77B0-7895295E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7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58497-E3CB-792F-5DA7-EBF27E25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F10C8F-B46E-69B0-AE9A-3BFDA2FD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A99764-E7A2-384A-53B1-6FB26518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0A68B-6CDD-41F9-D6D7-2820A1CC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8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930593-1029-4FC7-A129-9C0EBEF6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6A6408-4DE7-9AAD-7A22-361E565E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43260B-6C73-03A5-265C-058BACC5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A029F-51FD-106E-4EA2-7E27F6F3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0D060-EC51-E12F-B4C9-C330031AE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9DB337-4768-F619-8EFB-84ED4D4B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414BF-B0E6-5967-ED5A-A029F683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3967C-5F87-8128-8CEF-1BDD193B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5AA6A-1E24-37A2-5865-A5FE079A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3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6BFBE-8CD1-81CC-D99A-A661A94F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FFF638-DBC9-BEE4-2DC6-8184261A2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808E3-B57B-215D-7B2E-EBE7C3F3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9E97F-7275-1D94-640C-4FD4DEF7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FF303-954C-46A3-2E11-989533D2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3B198-077B-3A70-356C-975349BF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1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96CEFE-55A0-FB86-F496-99C1F508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FCB89-A692-547B-B474-90BD1B1E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A508-2A89-9C94-E801-AAEBF50FD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B1D5-1CDB-441F-B8F4-E5E237EE504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58874-7B10-1662-264F-291941176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3B811-4FB9-54C0-F7C8-EA79CEDDA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5499-B1D0-4C50-B122-1897A5D2D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3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5514C5C-651C-9FB9-6A6D-B4134347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28712"/>
            <a:ext cx="6096000" cy="460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00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247360-8DBA-63BA-D658-CBA17F8E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43" y="95666"/>
            <a:ext cx="7085714" cy="66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504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</cp:revision>
  <dcterms:created xsi:type="dcterms:W3CDTF">2022-05-28T13:53:52Z</dcterms:created>
  <dcterms:modified xsi:type="dcterms:W3CDTF">2022-05-28T13:54:41Z</dcterms:modified>
</cp:coreProperties>
</file>