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174933" y="241392"/>
            <a:ext cx="5688632" cy="6364580"/>
            <a:chOff x="899592" y="138698"/>
            <a:chExt cx="5688632" cy="6364580"/>
          </a:xfrm>
        </p:grpSpPr>
        <p:sp>
          <p:nvSpPr>
            <p:cNvPr id="4" name="사다리꼴 3"/>
            <p:cNvSpPr/>
            <p:nvPr/>
          </p:nvSpPr>
          <p:spPr>
            <a:xfrm>
              <a:off x="2555776" y="3573016"/>
              <a:ext cx="4032448" cy="2016224"/>
            </a:xfrm>
            <a:prstGeom prst="trapezoid">
              <a:avLst>
                <a:gd name="adj" fmla="val 48104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flipV="1">
              <a:off x="2555776" y="1052736"/>
              <a:ext cx="4032448" cy="2016224"/>
            </a:xfrm>
            <a:prstGeom prst="trapezoid">
              <a:avLst>
                <a:gd name="adj" fmla="val 4810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69172" y="613394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입력 데이터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>
              <a:endCxn id="4" idx="2"/>
            </p:cNvCxnSpPr>
            <p:nvPr/>
          </p:nvCxnSpPr>
          <p:spPr>
            <a:xfrm flipV="1">
              <a:off x="4572000" y="5589240"/>
              <a:ext cx="0" cy="54470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4572000" y="508030"/>
              <a:ext cx="0" cy="544706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74628" y="138698"/>
              <a:ext cx="220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출력 </a:t>
              </a:r>
              <a:r>
                <a:rPr lang="en-US" altLang="ko-KR" dirty="0" smtClean="0"/>
                <a:t>= </a:t>
              </a:r>
              <a:r>
                <a:rPr lang="ko-KR" altLang="en-US" dirty="0" smtClean="0"/>
                <a:t>입력 데이터</a:t>
              </a:r>
              <a:endParaRPr lang="ko-KR" altLang="en-US" dirty="0"/>
            </a:p>
          </p:txBody>
        </p:sp>
        <p:sp>
          <p:nvSpPr>
            <p:cNvPr id="17" name="오른쪽 화살표 16"/>
            <p:cNvSpPr/>
            <p:nvPr/>
          </p:nvSpPr>
          <p:spPr>
            <a:xfrm rot="16200000">
              <a:off x="1665388" y="4179944"/>
              <a:ext cx="978408" cy="48463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 rot="16200000">
              <a:off x="1665388" y="1947696"/>
              <a:ext cx="978408" cy="48463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624" y="42375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압축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592" y="20608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압축해제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92667" y="3140968"/>
              <a:ext cx="3558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표현 벡터</a:t>
              </a:r>
              <a:r>
                <a:rPr lang="en-US" altLang="ko-KR" dirty="0" smtClean="0"/>
                <a:t>(representation vector)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5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2020-10-21T00:50:55Z</dcterms:modified>
</cp:coreProperties>
</file>