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56" r:id="rId11"/>
    <p:sldId id="257" r:id="rId12"/>
    <p:sldId id="261" r:id="rId13"/>
    <p:sldId id="269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>
        <p:scale>
          <a:sx n="125" d="100"/>
          <a:sy n="125" d="100"/>
        </p:scale>
        <p:origin x="-1224" y="-5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70.png"/><Relationship Id="rId4" Type="http://schemas.openxmlformats.org/officeDocument/2006/relationships/image" Target="../media/image22.png"/><Relationship Id="rId9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=""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=""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=""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=""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=""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=""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=""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=""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=""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=""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=""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=""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=""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=""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=""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=""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=""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=""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=""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=""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=""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=""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=""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=""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=""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=""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=""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=""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=""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=""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=""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=""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=""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=""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=""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=""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=""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=""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=""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=""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=""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=""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=""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=""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=""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=""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=""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=""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=""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=""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=""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=""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=""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=""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=""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=""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=""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=""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=""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=""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=""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=""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=""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=""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=""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=""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539240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3978263" y="324489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600" u="sng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모평균의 차이</a:t>
                </a:r>
                <a:r>
                  <a:rPr lang="en-US" altLang="ko-KR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2" t="-6557" r="-187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060757" y="4083918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간 차이의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4416524" y="7531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</a:t>
                </a:r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차이</a:t>
                </a:r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524" y="753142"/>
                <a:ext cx="1650580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369" r="-1107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</a:t>
                </a:r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94" r="-1181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왼쪽/오른쪽 6">
            <a:extLst>
              <a:ext uri="{FF2B5EF4-FFF2-40B4-BE49-F238E27FC236}">
                <a16:creationId xmlns=""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=""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38413CFF-9145-48E8-AA03-05D6C8B2F931}"/>
                  </a:ext>
                </a:extLst>
              </p:cNvPr>
              <p:cNvSpPr txBox="1"/>
              <p:nvPr/>
            </p:nvSpPr>
            <p:spPr>
              <a:xfrm>
                <a:off x="5831752" y="1800218"/>
                <a:ext cx="12373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</a:t>
                </a:r>
                <a:r>
                  <a:rPr lang="ko-KR" altLang="en-US" sz="11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신뢰구간</a:t>
                </a:r>
                <a:r>
                  <a:rPr lang="en-US" altLang="ko-KR" sz="11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(100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/>
                        <a:ea typeface="배달의민족 주아" panose="02020603020101020101" pitchFamily="18" charset="-127"/>
                      </a:rPr>
                      <m:t>𝛼</m:t>
                    </m:r>
                  </m:oMath>
                </a14:m>
                <a:r>
                  <a:rPr lang="en-US" altLang="ko-KR" sz="11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%)</a:t>
                </a:r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38413CFF-9145-48E8-AA03-05D6C8B2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752" y="1800218"/>
                <a:ext cx="1237326" cy="261610"/>
              </a:xfrm>
              <a:prstGeom prst="rect">
                <a:avLst/>
              </a:prstGeom>
              <a:blipFill rotWithShape="1">
                <a:blip r:embed="rId6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46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endParaRPr lang="en-US" altLang="ko-KR" sz="14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1811253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8DE88EA-4DD8-4194-801B-0C749D0A581F}"/>
              </a:ext>
            </a:extLst>
          </p:cNvPr>
          <p:cNvSpPr txBox="1"/>
          <p:nvPr/>
        </p:nvSpPr>
        <p:spPr>
          <a:xfrm>
            <a:off x="6268581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B434C2C-03AB-4616-80A1-A55C5A269E6E}"/>
              </a:ext>
            </a:extLst>
          </p:cNvPr>
          <p:cNvSpPr txBox="1"/>
          <p:nvPr/>
        </p:nvSpPr>
        <p:spPr>
          <a:xfrm>
            <a:off x="1093392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7A1AD63-4F58-407D-9227-A858A14DD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/>
          <a:stretch/>
        </p:blipFill>
        <p:spPr bwMode="auto">
          <a:xfrm>
            <a:off x="1893888" y="100930"/>
            <a:ext cx="5356225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857B5521-EF3A-46FF-8F95-B68A07DB5518}"/>
              </a:ext>
            </a:extLst>
          </p:cNvPr>
          <p:cNvSpPr/>
          <p:nvPr/>
        </p:nvSpPr>
        <p:spPr>
          <a:xfrm>
            <a:off x="5171873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AE9AA44-9AAF-4B79-84FA-756B05BAD5E6}"/>
              </a:ext>
            </a:extLst>
          </p:cNvPr>
          <p:cNvSpPr/>
          <p:nvPr/>
        </p:nvSpPr>
        <p:spPr>
          <a:xfrm>
            <a:off x="5162347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811F6B1-D2E8-4CF0-8577-B558A14B3288}"/>
              </a:ext>
            </a:extLst>
          </p:cNvPr>
          <p:cNvSpPr/>
          <p:nvPr/>
        </p:nvSpPr>
        <p:spPr>
          <a:xfrm>
            <a:off x="6042877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594718F-DAC7-45D6-939A-098E335F97F6}"/>
              </a:ext>
            </a:extLst>
          </p:cNvPr>
          <p:cNvSpPr/>
          <p:nvPr/>
        </p:nvSpPr>
        <p:spPr>
          <a:xfrm>
            <a:off x="6038114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=""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=""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=""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=""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=""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=""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=""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=""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379</Words>
  <Application>Microsoft Office PowerPoint</Application>
  <PresentationFormat>화면 슬라이드 쇼(16:9)</PresentationFormat>
  <Paragraphs>222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32</cp:revision>
  <dcterms:created xsi:type="dcterms:W3CDTF">2021-01-06T04:50:46Z</dcterms:created>
  <dcterms:modified xsi:type="dcterms:W3CDTF">2021-01-18T02:58:18Z</dcterms:modified>
</cp:coreProperties>
</file>