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3A906B1-2FA6-452F-8590-8E759E44393B}"/>
              </a:ext>
            </a:extLst>
          </p:cNvPr>
          <p:cNvGrpSpPr/>
          <p:nvPr/>
        </p:nvGrpSpPr>
        <p:grpSpPr>
          <a:xfrm>
            <a:off x="2349500" y="2111375"/>
            <a:ext cx="4445000" cy="2635250"/>
            <a:chOff x="2349500" y="1196752"/>
            <a:chExt cx="4445000" cy="2635250"/>
          </a:xfrm>
        </p:grpSpPr>
        <p:sp>
          <p:nvSpPr>
            <p:cNvPr id="4" name="자유형 8">
              <a:extLst>
                <a:ext uri="{FF2B5EF4-FFF2-40B4-BE49-F238E27FC236}">
                  <a16:creationId xmlns:a16="http://schemas.microsoft.com/office/drawing/2014/main" id="{A629945C-7B69-49EB-8DCD-216A11C8F75E}"/>
                </a:ext>
              </a:extLst>
            </p:cNvPr>
            <p:cNvSpPr/>
            <p:nvPr/>
          </p:nvSpPr>
          <p:spPr>
            <a:xfrm>
              <a:off x="2349500" y="1196752"/>
              <a:ext cx="4445000" cy="2635250"/>
            </a:xfrm>
            <a:custGeom>
              <a:avLst/>
              <a:gdLst>
                <a:gd name="connsiteX0" fmla="*/ 0 w 4445000"/>
                <a:gd name="connsiteY0" fmla="*/ 2146300 h 2635250"/>
                <a:gd name="connsiteX1" fmla="*/ 2381250 w 4445000"/>
                <a:gd name="connsiteY1" fmla="*/ 2635250 h 2635250"/>
                <a:gd name="connsiteX2" fmla="*/ 4445000 w 4445000"/>
                <a:gd name="connsiteY2" fmla="*/ 488950 h 2635250"/>
                <a:gd name="connsiteX3" fmla="*/ 2076450 w 4445000"/>
                <a:gd name="connsiteY3" fmla="*/ 0 h 2635250"/>
                <a:gd name="connsiteX4" fmla="*/ 0 w 4445000"/>
                <a:gd name="connsiteY4" fmla="*/ 2146300 h 26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00" h="2635250">
                  <a:moveTo>
                    <a:pt x="0" y="2146300"/>
                  </a:moveTo>
                  <a:lnTo>
                    <a:pt x="2381250" y="2635250"/>
                  </a:lnTo>
                  <a:lnTo>
                    <a:pt x="4445000" y="488950"/>
                  </a:lnTo>
                  <a:lnTo>
                    <a:pt x="2076450" y="0"/>
                  </a:lnTo>
                  <a:lnTo>
                    <a:pt x="0" y="21463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2A3CE4E-CE52-42E7-9BA8-4479C61114F0}"/>
                </a:ext>
              </a:extLst>
            </p:cNvPr>
            <p:cNvCxnSpPr/>
            <p:nvPr/>
          </p:nvCxnSpPr>
          <p:spPr>
            <a:xfrm flipV="1">
              <a:off x="3563888" y="2915816"/>
              <a:ext cx="1656184" cy="14401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9B69A02-D7F4-4536-BD0C-DF8A0A3F11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9662" y="2339752"/>
              <a:ext cx="124227" cy="72008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6939F9B-9FD7-4472-B7BF-E8D8FEBB72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888" y="1871700"/>
              <a:ext cx="1686080" cy="118813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91DFE4-3CF2-4037-8956-35C10C697F32}"/>
                </a:ext>
              </a:extLst>
            </p:cNvPr>
            <p:cNvSpPr txBox="1"/>
            <p:nvPr/>
          </p:nvSpPr>
          <p:spPr>
            <a:xfrm>
              <a:off x="4138227" y="3266564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Col(A)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88BA86-B734-4849-989D-010A3169D053}"/>
                    </a:ext>
                  </a:extLst>
                </p:cNvPr>
                <p:cNvSpPr txBox="1"/>
                <p:nvPr/>
              </p:nvSpPr>
              <p:spPr>
                <a:xfrm>
                  <a:off x="5155446" y="2656426"/>
                  <a:ext cx="496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88BA86-B734-4849-989D-010A3169D0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446" y="2656426"/>
                  <a:ext cx="496674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20000" r="-22222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D52119C-E02B-46C6-9277-A3857082CD1F}"/>
                    </a:ext>
                  </a:extLst>
                </p:cNvPr>
                <p:cNvSpPr txBox="1"/>
                <p:nvPr/>
              </p:nvSpPr>
              <p:spPr>
                <a:xfrm>
                  <a:off x="3043341" y="2397036"/>
                  <a:ext cx="501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D52119C-E02B-46C6-9277-A3857082C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341" y="2397036"/>
                  <a:ext cx="50199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9672" r="-21687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C34268-5B91-4420-AA04-5B742119DD80}"/>
                    </a:ext>
                  </a:extLst>
                </p:cNvPr>
                <p:cNvSpPr txBox="1"/>
                <p:nvPr/>
              </p:nvSpPr>
              <p:spPr>
                <a:xfrm rot="660000">
                  <a:off x="4521970" y="1436186"/>
                  <a:ext cx="1891159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C34268-5B91-4420-AA04-5B742119D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60000">
                  <a:off x="4521970" y="1436186"/>
                  <a:ext cx="1891159" cy="410305"/>
                </a:xfrm>
                <a:prstGeom prst="rect">
                  <a:avLst/>
                </a:prstGeom>
                <a:blipFill>
                  <a:blip r:embed="rId4"/>
                  <a:stretch>
                    <a:fillRect r="-7233" b="-1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CB54C4FA-DCE3-48CD-87A2-342E685988EF}"/>
                    </a:ext>
                  </a:extLst>
                </p:cNvPr>
                <p:cNvSpPr/>
                <p:nvPr/>
              </p:nvSpPr>
              <p:spPr>
                <a:xfrm>
                  <a:off x="4174876" y="2073462"/>
                  <a:ext cx="396519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CB54C4FA-DCE3-48CD-87A2-342E68598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876" y="2073462"/>
                  <a:ext cx="396519" cy="4103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042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BF9EC7-A31E-4186-84FF-472F29244045}"/>
              </a:ext>
            </a:extLst>
          </p:cNvPr>
          <p:cNvGrpSpPr/>
          <p:nvPr/>
        </p:nvGrpSpPr>
        <p:grpSpPr>
          <a:xfrm>
            <a:off x="1475656" y="1429678"/>
            <a:ext cx="6492588" cy="3998645"/>
            <a:chOff x="1905220" y="1429677"/>
            <a:chExt cx="6492588" cy="39986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17F2AE5-0A3B-4BD1-8B61-F1E8595EE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220" y="1429677"/>
              <a:ext cx="5333559" cy="3998645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3FC0089-B027-42B1-A18D-6D74B7B48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1800" y="2132856"/>
              <a:ext cx="3744416" cy="25202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3CE259-A449-44A1-9DE3-A845BEAE1919}"/>
                </a:ext>
              </a:extLst>
            </p:cNvPr>
            <p:cNvSpPr txBox="1"/>
            <p:nvPr/>
          </p:nvSpPr>
          <p:spPr>
            <a:xfrm>
              <a:off x="5580112" y="3893041"/>
              <a:ext cx="2817696" cy="1021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그나마 최대한 세 점의</a:t>
              </a:r>
              <a:endParaRPr lang="en-US" altLang="ko-KR" dirty="0"/>
            </a:p>
            <a:p>
              <a:pPr algn="ctr"/>
              <a:r>
                <a:rPr lang="ko-KR" altLang="en-US" dirty="0"/>
                <a:t>트렌드를 잘 설명해줄 수</a:t>
              </a:r>
              <a:endParaRPr lang="en-US" altLang="ko-KR" dirty="0"/>
            </a:p>
            <a:p>
              <a:pPr algn="ctr"/>
              <a:r>
                <a:rPr lang="ko-KR" altLang="en-US" dirty="0"/>
                <a:t>있을 것 같은 선</a:t>
              </a: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A4BF011-0295-4126-BB54-45D3862A97B2}"/>
                </a:ext>
              </a:extLst>
            </p:cNvPr>
            <p:cNvSpPr/>
            <p:nvPr/>
          </p:nvSpPr>
          <p:spPr>
            <a:xfrm>
              <a:off x="5495827" y="2922309"/>
              <a:ext cx="1319752" cy="961534"/>
            </a:xfrm>
            <a:custGeom>
              <a:avLst/>
              <a:gdLst>
                <a:gd name="connsiteX0" fmla="*/ 1319752 w 1319752"/>
                <a:gd name="connsiteY0" fmla="*/ 961534 h 961534"/>
                <a:gd name="connsiteX1" fmla="*/ 904973 w 1319752"/>
                <a:gd name="connsiteY1" fmla="*/ 235670 h 961534"/>
                <a:gd name="connsiteX2" fmla="*/ 490194 w 1319752"/>
                <a:gd name="connsiteY2" fmla="*/ 744718 h 961534"/>
                <a:gd name="connsiteX3" fmla="*/ 0 w 1319752"/>
                <a:gd name="connsiteY3" fmla="*/ 0 h 9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752" h="961534">
                  <a:moveTo>
                    <a:pt x="1319752" y="961534"/>
                  </a:moveTo>
                  <a:cubicBezTo>
                    <a:pt x="1181492" y="616670"/>
                    <a:pt x="1043233" y="271806"/>
                    <a:pt x="904973" y="235670"/>
                  </a:cubicBezTo>
                  <a:cubicBezTo>
                    <a:pt x="766713" y="199534"/>
                    <a:pt x="641023" y="783996"/>
                    <a:pt x="490194" y="744718"/>
                  </a:cubicBezTo>
                  <a:cubicBezTo>
                    <a:pt x="339365" y="705440"/>
                    <a:pt x="169682" y="35272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572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2349500" y="2286000"/>
            <a:ext cx="4445000" cy="2635250"/>
          </a:xfrm>
          <a:custGeom>
            <a:avLst/>
            <a:gdLst>
              <a:gd name="connsiteX0" fmla="*/ 0 w 4445000"/>
              <a:gd name="connsiteY0" fmla="*/ 2146300 h 2635250"/>
              <a:gd name="connsiteX1" fmla="*/ 2381250 w 4445000"/>
              <a:gd name="connsiteY1" fmla="*/ 2635250 h 2635250"/>
              <a:gd name="connsiteX2" fmla="*/ 4445000 w 4445000"/>
              <a:gd name="connsiteY2" fmla="*/ 488950 h 2635250"/>
              <a:gd name="connsiteX3" fmla="*/ 2076450 w 4445000"/>
              <a:gd name="connsiteY3" fmla="*/ 0 h 2635250"/>
              <a:gd name="connsiteX4" fmla="*/ 0 w 4445000"/>
              <a:gd name="connsiteY4" fmla="*/ 2146300 h 26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000" h="2635250">
                <a:moveTo>
                  <a:pt x="0" y="2146300"/>
                </a:moveTo>
                <a:lnTo>
                  <a:pt x="2381250" y="2635250"/>
                </a:lnTo>
                <a:lnTo>
                  <a:pt x="4445000" y="488950"/>
                </a:lnTo>
                <a:lnTo>
                  <a:pt x="2076450" y="0"/>
                </a:lnTo>
                <a:lnTo>
                  <a:pt x="0" y="21463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563888" y="4005064"/>
            <a:ext cx="1656184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H="1" flipV="1">
            <a:off x="3439662" y="3429000"/>
            <a:ext cx="124227" cy="72008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63008" y="1992536"/>
            <a:ext cx="216024" cy="18630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563888" y="1988840"/>
            <a:ext cx="504056" cy="216024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563888" y="3855616"/>
            <a:ext cx="715144" cy="29346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4194972" y="3758591"/>
            <a:ext cx="74204" cy="3044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-180000">
            <a:off x="4198476" y="3783872"/>
            <a:ext cx="8349" cy="972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52326" y="269962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Col(A)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C7E6F0-9276-4F03-9EE2-565FA8BBCE3F}"/>
                  </a:ext>
                </a:extLst>
              </p:cNvPr>
              <p:cNvSpPr txBox="1"/>
              <p:nvPr/>
            </p:nvSpPr>
            <p:spPr>
              <a:xfrm>
                <a:off x="5155446" y="3745674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C7E6F0-9276-4F03-9EE2-565FA8BBC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46" y="3745674"/>
                <a:ext cx="496674" cy="369332"/>
              </a:xfrm>
              <a:prstGeom prst="rect">
                <a:avLst/>
              </a:prstGeom>
              <a:blipFill>
                <a:blip r:embed="rId2"/>
                <a:stretch>
                  <a:fillRect t="-19672" r="-22222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A6CDE-D8B1-4CB8-A3DA-AAB3CDBF821A}"/>
                  </a:ext>
                </a:extLst>
              </p:cNvPr>
              <p:cNvSpPr txBox="1"/>
              <p:nvPr/>
            </p:nvSpPr>
            <p:spPr>
              <a:xfrm>
                <a:off x="3043341" y="348628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A6CDE-D8B1-4CB8-A3DA-AAB3CDBF8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341" y="3486284"/>
                <a:ext cx="501996" cy="369332"/>
              </a:xfrm>
              <a:prstGeom prst="rect">
                <a:avLst/>
              </a:prstGeom>
              <a:blipFill>
                <a:blip r:embed="rId3"/>
                <a:stretch>
                  <a:fillRect t="-20000" r="-2168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86680-3D0D-4145-81F8-AF3A457B1DEF}"/>
                  </a:ext>
                </a:extLst>
              </p:cNvPr>
              <p:cNvSpPr txBox="1"/>
              <p:nvPr/>
            </p:nvSpPr>
            <p:spPr>
              <a:xfrm>
                <a:off x="3851573" y="1576499"/>
                <a:ext cx="396519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86680-3D0D-4145-81F8-AF3A457B1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73" y="1576499"/>
                <a:ext cx="396519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4FC533-E85C-4D00-8D86-E283FD3FD216}"/>
                  </a:ext>
                </a:extLst>
              </p:cNvPr>
              <p:cNvSpPr txBox="1"/>
              <p:nvPr/>
            </p:nvSpPr>
            <p:spPr>
              <a:xfrm>
                <a:off x="4232074" y="3589149"/>
                <a:ext cx="977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4FC533-E85C-4D00-8D86-E283FD3F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74" y="3589149"/>
                <a:ext cx="977383" cy="369332"/>
              </a:xfrm>
              <a:prstGeom prst="rect">
                <a:avLst/>
              </a:prstGeom>
              <a:blipFill>
                <a:blip r:embed="rId5"/>
                <a:stretch>
                  <a:fillRect t="-20000" r="-2484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2B505BF8-318C-498F-B4D1-D9C45876A24C}"/>
              </a:ext>
            </a:extLst>
          </p:cNvPr>
          <p:cNvSpPr/>
          <p:nvPr/>
        </p:nvSpPr>
        <p:spPr>
          <a:xfrm>
            <a:off x="4232074" y="2210481"/>
            <a:ext cx="923371" cy="961515"/>
          </a:xfrm>
          <a:custGeom>
            <a:avLst/>
            <a:gdLst>
              <a:gd name="connsiteX0" fmla="*/ 647700 w 647700"/>
              <a:gd name="connsiteY0" fmla="*/ 0 h 716280"/>
              <a:gd name="connsiteX1" fmla="*/ 220980 w 647700"/>
              <a:gd name="connsiteY1" fmla="*/ 327660 h 716280"/>
              <a:gd name="connsiteX2" fmla="*/ 419100 w 647700"/>
              <a:gd name="connsiteY2" fmla="*/ 487680 h 716280"/>
              <a:gd name="connsiteX3" fmla="*/ 0 w 647700"/>
              <a:gd name="connsiteY3" fmla="*/ 71628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" h="716280">
                <a:moveTo>
                  <a:pt x="647700" y="0"/>
                </a:moveTo>
                <a:cubicBezTo>
                  <a:pt x="453390" y="123190"/>
                  <a:pt x="259080" y="246380"/>
                  <a:pt x="220980" y="327660"/>
                </a:cubicBezTo>
                <a:cubicBezTo>
                  <a:pt x="182880" y="408940"/>
                  <a:pt x="455930" y="422910"/>
                  <a:pt x="419100" y="487680"/>
                </a:cubicBezTo>
                <a:cubicBezTo>
                  <a:pt x="382270" y="552450"/>
                  <a:pt x="191135" y="634365"/>
                  <a:pt x="0" y="71628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D53F16-1B28-4E99-A385-214F85D9B350}"/>
                  </a:ext>
                </a:extLst>
              </p:cNvPr>
              <p:cNvSpPr txBox="1"/>
              <p:nvPr/>
            </p:nvSpPr>
            <p:spPr>
              <a:xfrm>
                <a:off x="5155445" y="1869388"/>
                <a:ext cx="1223540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D53F16-1B28-4E99-A385-214F85D9B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45" y="1869388"/>
                <a:ext cx="1223540" cy="410305"/>
              </a:xfrm>
              <a:prstGeom prst="rect">
                <a:avLst/>
              </a:prstGeom>
              <a:blipFill>
                <a:blip r:embed="rId6"/>
                <a:stretch>
                  <a:fillRect t="-8955" r="-20500"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93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2E4369-873C-42ED-A4DA-C2A4855D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1053642"/>
            <a:ext cx="6336706" cy="475071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FFFDC7-40D6-42B3-8954-0F8C1D8AB0BF}"/>
              </a:ext>
            </a:extLst>
          </p:cNvPr>
          <p:cNvCxnSpPr/>
          <p:nvPr/>
        </p:nvCxnSpPr>
        <p:spPr>
          <a:xfrm flipV="1">
            <a:off x="1763688" y="2204864"/>
            <a:ext cx="5472608" cy="2664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7EA13A8-DAC8-4C32-8F3A-6B4FF085CC9A}"/>
              </a:ext>
            </a:extLst>
          </p:cNvPr>
          <p:cNvCxnSpPr/>
          <p:nvPr/>
        </p:nvCxnSpPr>
        <p:spPr>
          <a:xfrm flipV="1">
            <a:off x="2483768" y="980728"/>
            <a:ext cx="4536504" cy="453650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B501CA9-003F-43D5-A0FE-09075CD36583}"/>
              </a:ext>
            </a:extLst>
          </p:cNvPr>
          <p:cNvCxnSpPr>
            <a:cxnSpLocks/>
          </p:cNvCxnSpPr>
          <p:nvPr/>
        </p:nvCxnSpPr>
        <p:spPr>
          <a:xfrm flipV="1">
            <a:off x="1979712" y="836712"/>
            <a:ext cx="5976664" cy="4608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98F3B75A-9DEF-48A3-BFF7-95FFD0A7EF14}"/>
              </a:ext>
            </a:extLst>
          </p:cNvPr>
          <p:cNvSpPr/>
          <p:nvPr/>
        </p:nvSpPr>
        <p:spPr>
          <a:xfrm rot="19852682">
            <a:off x="5603209" y="1908133"/>
            <a:ext cx="432048" cy="1368152"/>
          </a:xfrm>
          <a:prstGeom prst="ellipse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D9C235-ED6D-492C-8584-20D913FC0E3F}"/>
              </a:ext>
            </a:extLst>
          </p:cNvPr>
          <p:cNvSpPr txBox="1"/>
          <p:nvPr/>
        </p:nvSpPr>
        <p:spPr>
          <a:xfrm>
            <a:off x="5394067" y="3305286"/>
            <a:ext cx="3252410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 중 어떤 모델이 데이터를 가장 잘 설명하는가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53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7B21ADF-EABA-4E66-91D3-0D5583063D5F}"/>
              </a:ext>
            </a:extLst>
          </p:cNvPr>
          <p:cNvCxnSpPr/>
          <p:nvPr/>
        </p:nvCxnSpPr>
        <p:spPr>
          <a:xfrm>
            <a:off x="1351329" y="5342729"/>
            <a:ext cx="63367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F59FEE5-BED4-4651-BD00-EAA5A7737346}"/>
              </a:ext>
            </a:extLst>
          </p:cNvPr>
          <p:cNvCxnSpPr/>
          <p:nvPr/>
        </p:nvCxnSpPr>
        <p:spPr>
          <a:xfrm flipV="1">
            <a:off x="1711369" y="1166265"/>
            <a:ext cx="0" cy="4608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39C423-F335-49CF-A406-FF1785945390}"/>
                  </a:ext>
                </a:extLst>
              </p:cNvPr>
              <p:cNvSpPr txBox="1"/>
              <p:nvPr/>
            </p:nvSpPr>
            <p:spPr>
              <a:xfrm>
                <a:off x="1351332" y="5374087"/>
                <a:ext cx="288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39C423-F335-49CF-A406-FF1785945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332" y="5374087"/>
                <a:ext cx="288029" cy="461665"/>
              </a:xfrm>
              <a:prstGeom prst="rect">
                <a:avLst/>
              </a:prstGeom>
              <a:blipFill>
                <a:blip r:embed="rId2"/>
                <a:stretch>
                  <a:fillRect l="-6383" r="-27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BB99B1-2563-41BF-9231-7E2887F952E1}"/>
                  </a:ext>
                </a:extLst>
              </p:cNvPr>
              <p:cNvSpPr txBox="1"/>
              <p:nvPr/>
            </p:nvSpPr>
            <p:spPr>
              <a:xfrm>
                <a:off x="7544018" y="5342729"/>
                <a:ext cx="288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BB99B1-2563-41BF-9231-7E2887F95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018" y="5342729"/>
                <a:ext cx="288029" cy="461665"/>
              </a:xfrm>
              <a:prstGeom prst="rect">
                <a:avLst/>
              </a:prstGeom>
              <a:blipFill>
                <a:blip r:embed="rId3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03EAE2-436E-499C-B5B4-4F7BC27785FD}"/>
                  </a:ext>
                </a:extLst>
              </p:cNvPr>
              <p:cNvSpPr txBox="1"/>
              <p:nvPr/>
            </p:nvSpPr>
            <p:spPr>
              <a:xfrm>
                <a:off x="1311953" y="1022249"/>
                <a:ext cx="288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03EAE2-436E-499C-B5B4-4F7BC2778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953" y="1022249"/>
                <a:ext cx="288029" cy="461665"/>
              </a:xfrm>
              <a:prstGeom prst="rect">
                <a:avLst/>
              </a:prstGeom>
              <a:blipFill>
                <a:blip r:embed="rId4"/>
                <a:stretch>
                  <a:fillRect l="-6383" r="-2978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2961042-5561-45F4-99EB-A94BD9385D8A}"/>
              </a:ext>
            </a:extLst>
          </p:cNvPr>
          <p:cNvCxnSpPr>
            <a:cxnSpLocks/>
            <a:stCxn id="14" idx="4"/>
            <a:endCxn id="36" idx="0"/>
          </p:cNvCxnSpPr>
          <p:nvPr/>
        </p:nvCxnSpPr>
        <p:spPr>
          <a:xfrm>
            <a:off x="4591689" y="1926126"/>
            <a:ext cx="0" cy="121769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638E5C8-A3D7-4264-AFAC-D0911CE45190}"/>
              </a:ext>
            </a:extLst>
          </p:cNvPr>
          <p:cNvCxnSpPr>
            <a:cxnSpLocks/>
          </p:cNvCxnSpPr>
          <p:nvPr/>
        </p:nvCxnSpPr>
        <p:spPr>
          <a:xfrm>
            <a:off x="6427893" y="2276872"/>
            <a:ext cx="0" cy="6175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500E02-9E70-4882-8C2A-8F4B1B363230}"/>
              </a:ext>
            </a:extLst>
          </p:cNvPr>
          <p:cNvCxnSpPr>
            <a:cxnSpLocks/>
          </p:cNvCxnSpPr>
          <p:nvPr/>
        </p:nvCxnSpPr>
        <p:spPr>
          <a:xfrm>
            <a:off x="6931949" y="1526305"/>
            <a:ext cx="0" cy="46253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AA21F4-AFF8-4A4F-A324-AFB6241575A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835604" y="3591977"/>
            <a:ext cx="0" cy="7019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C6B528F-1ED2-4ACA-9950-6F11B78B80F5}"/>
              </a:ext>
            </a:extLst>
          </p:cNvPr>
          <p:cNvCxnSpPr>
            <a:cxnSpLocks/>
          </p:cNvCxnSpPr>
          <p:nvPr/>
        </p:nvCxnSpPr>
        <p:spPr>
          <a:xfrm>
            <a:off x="2611469" y="3645023"/>
            <a:ext cx="0" cy="6175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8C9FB33-7396-460E-8201-AB7D16296814}"/>
              </a:ext>
            </a:extLst>
          </p:cNvPr>
          <p:cNvCxnSpPr/>
          <p:nvPr/>
        </p:nvCxnSpPr>
        <p:spPr>
          <a:xfrm flipV="1">
            <a:off x="1495346" y="1670321"/>
            <a:ext cx="6048672" cy="31683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3278DB1-3F5C-4B17-A0B7-458D6E132C0A}"/>
              </a:ext>
            </a:extLst>
          </p:cNvPr>
          <p:cNvSpPr/>
          <p:nvPr/>
        </p:nvSpPr>
        <p:spPr>
          <a:xfrm>
            <a:off x="3758949" y="4293966"/>
            <a:ext cx="153310" cy="153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05D9FEF-632F-4E48-B427-73207F9CDEF6}"/>
              </a:ext>
            </a:extLst>
          </p:cNvPr>
          <p:cNvSpPr/>
          <p:nvPr/>
        </p:nvSpPr>
        <p:spPr>
          <a:xfrm>
            <a:off x="2534814" y="3515322"/>
            <a:ext cx="153310" cy="153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7789F34-2656-4659-A5AD-74BB5EA56F68}"/>
              </a:ext>
            </a:extLst>
          </p:cNvPr>
          <p:cNvSpPr/>
          <p:nvPr/>
        </p:nvSpPr>
        <p:spPr>
          <a:xfrm>
            <a:off x="4515034" y="1772816"/>
            <a:ext cx="153310" cy="153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E41828C-95DF-430A-8AD8-D9F89458C4EF}"/>
              </a:ext>
            </a:extLst>
          </p:cNvPr>
          <p:cNvSpPr/>
          <p:nvPr/>
        </p:nvSpPr>
        <p:spPr>
          <a:xfrm>
            <a:off x="6351238" y="2925814"/>
            <a:ext cx="153310" cy="153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B0D6504-BE64-4EF9-A921-DD0B089E41E2}"/>
              </a:ext>
            </a:extLst>
          </p:cNvPr>
          <p:cNvSpPr/>
          <p:nvPr/>
        </p:nvSpPr>
        <p:spPr>
          <a:xfrm>
            <a:off x="6855294" y="1341638"/>
            <a:ext cx="153310" cy="153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863FF5-C4AE-4012-908C-5A1176F66405}"/>
                  </a:ext>
                </a:extLst>
              </p:cNvPr>
              <p:cNvSpPr txBox="1"/>
              <p:nvPr/>
            </p:nvSpPr>
            <p:spPr>
              <a:xfrm>
                <a:off x="4603388" y="1664805"/>
                <a:ext cx="463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863FF5-C4AE-4012-908C-5A1176F66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388" y="1664805"/>
                <a:ext cx="463909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F6CF18-A654-431C-BCE6-94C975252A3B}"/>
                  </a:ext>
                </a:extLst>
              </p:cNvPr>
              <p:cNvSpPr txBox="1"/>
              <p:nvPr/>
            </p:nvSpPr>
            <p:spPr>
              <a:xfrm>
                <a:off x="4367310" y="5355564"/>
                <a:ext cx="462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F6CF18-A654-431C-BCE6-94C975252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310" y="5355564"/>
                <a:ext cx="462242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B139DF-0519-4932-95FF-7D3FD841A239}"/>
                  </a:ext>
                </a:extLst>
              </p:cNvPr>
              <p:cNvSpPr txBox="1"/>
              <p:nvPr/>
            </p:nvSpPr>
            <p:spPr>
              <a:xfrm>
                <a:off x="4603387" y="3079124"/>
                <a:ext cx="463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B139DF-0519-4932-95FF-7D3FD841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387" y="3079124"/>
                <a:ext cx="463910" cy="369332"/>
              </a:xfrm>
              <a:prstGeom prst="rect">
                <a:avLst/>
              </a:prstGeom>
              <a:blipFill>
                <a:blip r:embed="rId7"/>
                <a:stretch>
                  <a:fillRect t="-3279" r="-17105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타원 35">
            <a:extLst>
              <a:ext uri="{FF2B5EF4-FFF2-40B4-BE49-F238E27FC236}">
                <a16:creationId xmlns:a16="http://schemas.microsoft.com/office/drawing/2014/main" id="{80AE901C-BA7E-4DDA-9639-B7C61D8124E9}"/>
              </a:ext>
            </a:extLst>
          </p:cNvPr>
          <p:cNvSpPr/>
          <p:nvPr/>
        </p:nvSpPr>
        <p:spPr>
          <a:xfrm>
            <a:off x="4515034" y="3143825"/>
            <a:ext cx="153310" cy="153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383F8A8-3339-4F69-B7EB-A4A4FE3D0D7B}"/>
              </a:ext>
            </a:extLst>
          </p:cNvPr>
          <p:cNvGrpSpPr/>
          <p:nvPr/>
        </p:nvGrpSpPr>
        <p:grpSpPr>
          <a:xfrm flipH="1">
            <a:off x="4157722" y="1844824"/>
            <a:ext cx="311998" cy="1368152"/>
            <a:chOff x="4692050" y="1844824"/>
            <a:chExt cx="311998" cy="1368152"/>
          </a:xfrm>
        </p:grpSpPr>
        <p:sp>
          <p:nvSpPr>
            <p:cNvPr id="37" name="오른쪽 대괄호 36">
              <a:extLst>
                <a:ext uri="{FF2B5EF4-FFF2-40B4-BE49-F238E27FC236}">
                  <a16:creationId xmlns:a16="http://schemas.microsoft.com/office/drawing/2014/main" id="{DDC40175-2E1A-459A-B057-E55BF4669A59}"/>
                </a:ext>
              </a:extLst>
            </p:cNvPr>
            <p:cNvSpPr/>
            <p:nvPr/>
          </p:nvSpPr>
          <p:spPr>
            <a:xfrm>
              <a:off x="4692050" y="1844824"/>
              <a:ext cx="111732" cy="1368152"/>
            </a:xfrm>
            <a:prstGeom prst="rightBracket">
              <a:avLst>
                <a:gd name="adj" fmla="val 337961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2D5D150-BF02-4DD5-9642-EEE8CAB3B080}"/>
                </a:ext>
              </a:extLst>
            </p:cNvPr>
            <p:cNvSpPr/>
            <p:nvPr/>
          </p:nvSpPr>
          <p:spPr>
            <a:xfrm>
              <a:off x="4716016" y="2204864"/>
              <a:ext cx="288032" cy="669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1D000C-56CA-4246-BF46-9A08CD0590AE}"/>
                  </a:ext>
                </a:extLst>
              </p:cNvPr>
              <p:cNvSpPr txBox="1"/>
              <p:nvPr/>
            </p:nvSpPr>
            <p:spPr>
              <a:xfrm>
                <a:off x="3563888" y="2327563"/>
                <a:ext cx="937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1D000C-56CA-4246-BF46-9A08CD059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327563"/>
                <a:ext cx="937115" cy="369332"/>
              </a:xfrm>
              <a:prstGeom prst="rect">
                <a:avLst/>
              </a:prstGeom>
              <a:blipFill>
                <a:blip r:embed="rId8"/>
                <a:stretch>
                  <a:fillRect t="-3333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2FC6B78-F8A9-4DFE-94B7-53CE3FC07B10}"/>
              </a:ext>
            </a:extLst>
          </p:cNvPr>
          <p:cNvCxnSpPr>
            <a:cxnSpLocks/>
          </p:cNvCxnSpPr>
          <p:nvPr/>
        </p:nvCxnSpPr>
        <p:spPr>
          <a:xfrm>
            <a:off x="4598688" y="5285968"/>
            <a:ext cx="0" cy="11352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34DA5D-14B7-43BF-AF7E-4361FBACC9EE}"/>
                  </a:ext>
                </a:extLst>
              </p:cNvPr>
              <p:cNvSpPr txBox="1"/>
              <p:nvPr/>
            </p:nvSpPr>
            <p:spPr>
              <a:xfrm>
                <a:off x="5568484" y="3897035"/>
                <a:ext cx="233474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34DA5D-14B7-43BF-AF7E-4361FBACC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484" y="3897035"/>
                <a:ext cx="2334742" cy="400110"/>
              </a:xfrm>
              <a:prstGeom prst="rect">
                <a:avLst/>
              </a:prstGeom>
              <a:blipFill>
                <a:blip r:embed="rId9"/>
                <a:stretch>
                  <a:fillRect b="-1470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E8E13285-5839-4BE4-A526-65E1F56CBBBB}"/>
              </a:ext>
            </a:extLst>
          </p:cNvPr>
          <p:cNvSpPr/>
          <p:nvPr/>
        </p:nvSpPr>
        <p:spPr>
          <a:xfrm>
            <a:off x="5177096" y="3018682"/>
            <a:ext cx="1346200" cy="758104"/>
          </a:xfrm>
          <a:custGeom>
            <a:avLst/>
            <a:gdLst>
              <a:gd name="connsiteX0" fmla="*/ 1346200 w 1346200"/>
              <a:gd name="connsiteY0" fmla="*/ 758104 h 758104"/>
              <a:gd name="connsiteX1" fmla="*/ 817880 w 1346200"/>
              <a:gd name="connsiteY1" fmla="*/ 1184 h 758104"/>
              <a:gd name="connsiteX2" fmla="*/ 477520 w 1346200"/>
              <a:gd name="connsiteY2" fmla="*/ 570144 h 758104"/>
              <a:gd name="connsiteX3" fmla="*/ 0 w 1346200"/>
              <a:gd name="connsiteY3" fmla="*/ 1184 h 75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6200" h="758104">
                <a:moveTo>
                  <a:pt x="1346200" y="758104"/>
                </a:moveTo>
                <a:cubicBezTo>
                  <a:pt x="1154430" y="395307"/>
                  <a:pt x="962660" y="32511"/>
                  <a:pt x="817880" y="1184"/>
                </a:cubicBezTo>
                <a:cubicBezTo>
                  <a:pt x="673100" y="-30143"/>
                  <a:pt x="613833" y="570144"/>
                  <a:pt x="477520" y="570144"/>
                </a:cubicBezTo>
                <a:cubicBezTo>
                  <a:pt x="341207" y="570144"/>
                  <a:pt x="170603" y="285664"/>
                  <a:pt x="0" y="118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9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67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Yeo DongHoon</cp:lastModifiedBy>
  <cp:revision>12</cp:revision>
  <dcterms:created xsi:type="dcterms:W3CDTF">2006-10-05T04:04:58Z</dcterms:created>
  <dcterms:modified xsi:type="dcterms:W3CDTF">2020-09-06T07:42:27Z</dcterms:modified>
</cp:coreProperties>
</file>