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089760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표준정규분포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샘플 하나 랜덤 추출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48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9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156176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표준정규분포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샘플 세 개 랜덤 추출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36096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68455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868144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800503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995936" y="4055675"/>
            <a:ext cx="2093824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444184" y="4058326"/>
            <a:ext cx="817511" cy="10554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870327" y="4055675"/>
            <a:ext cx="501873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40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0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966E7A-3A2E-4631-BFA1-630718975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58951"/>
              </p:ext>
            </p:extLst>
          </p:nvPr>
        </p:nvGraphicFramePr>
        <p:xfrm>
          <a:off x="1524000" y="10681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758371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820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93077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10095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64038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781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소다맛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딸기맛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레몬맛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포도맛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사과맛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0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기댓값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62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92303B-A874-4005-9EBE-ACBC759FA941}"/>
              </a:ext>
            </a:extLst>
          </p:cNvPr>
          <p:cNvSpPr txBox="1"/>
          <p:nvPr/>
        </p:nvSpPr>
        <p:spPr>
          <a:xfrm>
            <a:off x="1994211" y="674564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랜덤하게 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100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개 사탕을 골라온 경우의 관찰데이터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5B1AC-44DA-4413-B5D3-0C85B39B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486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DB6818-629D-48DF-882A-C447C319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64360"/>
              </p:ext>
            </p:extLst>
          </p:nvPr>
        </p:nvGraphicFramePr>
        <p:xfrm>
          <a:off x="1524000" y="7647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70E31BB-C26F-49D7-A1E6-ED9FE1ED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208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CD5065-8AC6-4A3C-AD01-45D0692A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52483"/>
              </p:ext>
            </p:extLst>
          </p:nvPr>
        </p:nvGraphicFramePr>
        <p:xfrm>
          <a:off x="1596008" y="107688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2CE658A0-6D9E-4636-A8D3-ED7B856B32DE}"/>
              </a:ext>
            </a:extLst>
          </p:cNvPr>
          <p:cNvSpPr/>
          <p:nvPr/>
        </p:nvSpPr>
        <p:spPr>
          <a:xfrm>
            <a:off x="2987824" y="1364918"/>
            <a:ext cx="864096" cy="50405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85F4550-E62F-4FE7-8FDF-4F14A53C5EE3}"/>
              </a:ext>
            </a:extLst>
          </p:cNvPr>
          <p:cNvSpPr/>
          <p:nvPr/>
        </p:nvSpPr>
        <p:spPr>
          <a:xfrm>
            <a:off x="3325627" y="1797133"/>
            <a:ext cx="194032" cy="401552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CA06F15-E2E8-446F-A35F-FEAEF6E1A0A4}"/>
              </a:ext>
            </a:extLst>
          </p:cNvPr>
          <p:cNvSpPr/>
          <p:nvPr/>
        </p:nvSpPr>
        <p:spPr>
          <a:xfrm rot="16200000">
            <a:off x="5148064" y="143493"/>
            <a:ext cx="216024" cy="295232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D05583-152E-4172-BFBF-D3C045C34AC9}"/>
              </a:ext>
            </a:extLst>
          </p:cNvPr>
          <p:cNvSpPr/>
          <p:nvPr/>
        </p:nvSpPr>
        <p:spPr>
          <a:xfrm>
            <a:off x="2987824" y="2126843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8C4B14-1579-45CE-91D8-3F9A06E7B8DE}"/>
              </a:ext>
            </a:extLst>
          </p:cNvPr>
          <p:cNvSpPr/>
          <p:nvPr/>
        </p:nvSpPr>
        <p:spPr>
          <a:xfrm>
            <a:off x="6639416" y="1364918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85B9CE-C03F-44AD-8901-64B82BB4B126}"/>
              </a:ext>
            </a:extLst>
          </p:cNvPr>
          <p:cNvSpPr/>
          <p:nvPr/>
        </p:nvSpPr>
        <p:spPr>
          <a:xfrm>
            <a:off x="6639416" y="2157905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7F4252-9C0A-462B-A943-D4ED8BECDC19}"/>
              </a:ext>
            </a:extLst>
          </p:cNvPr>
          <p:cNvSpPr/>
          <p:nvPr/>
        </p:nvSpPr>
        <p:spPr>
          <a:xfrm rot="16891620">
            <a:off x="5068118" y="607929"/>
            <a:ext cx="216024" cy="295232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1AAF0-B15D-4D94-90EC-39A7F171D2C1}"/>
              </a:ext>
            </a:extLst>
          </p:cNvPr>
          <p:cNvSpPr txBox="1"/>
          <p:nvPr/>
        </p:nvSpPr>
        <p:spPr>
          <a:xfrm>
            <a:off x="1907704" y="2949094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남학생 </a:t>
            </a:r>
            <a:r>
              <a:rPr lang="en-US" altLang="ko-KR" dirty="0"/>
              <a:t>&amp; </a:t>
            </a:r>
            <a:r>
              <a:rPr lang="ko-KR" altLang="en-US" dirty="0"/>
              <a:t>짜장면 </a:t>
            </a:r>
            <a:r>
              <a:rPr lang="en-US" altLang="ko-KR" dirty="0"/>
              <a:t>cell</a:t>
            </a:r>
            <a:r>
              <a:rPr lang="ko-KR" altLang="en-US" dirty="0"/>
              <a:t>의 기대빈도 </a:t>
            </a:r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50334-EFEB-4ED6-9CD1-2AE2524EB808}"/>
                  </a:ext>
                </a:extLst>
              </p:cNvPr>
              <p:cNvSpPr txBox="1"/>
              <p:nvPr/>
            </p:nvSpPr>
            <p:spPr>
              <a:xfrm>
                <a:off x="5436096" y="2848278"/>
                <a:ext cx="2141984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40×37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=17.41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50334-EFEB-4ED6-9CD1-2AE2524E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48278"/>
                <a:ext cx="2141984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FD7D2C8D-A390-4E30-BD7C-2225CB3D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8243"/>
              </p:ext>
            </p:extLst>
          </p:nvPr>
        </p:nvGraphicFramePr>
        <p:xfrm>
          <a:off x="2051720" y="378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21(17.41)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13(13.18)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6(9.41)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16(19.59)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15(14.82)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14(10.59)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45D4ABF-5336-4213-9C0E-80A9E8C253ED}"/>
              </a:ext>
            </a:extLst>
          </p:cNvPr>
          <p:cNvSpPr/>
          <p:nvPr/>
        </p:nvSpPr>
        <p:spPr>
          <a:xfrm rot="16200000">
            <a:off x="1135048" y="4094372"/>
            <a:ext cx="216024" cy="97496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D45F9-77A2-4250-B94D-309B8F6F8773}"/>
              </a:ext>
            </a:extLst>
          </p:cNvPr>
          <p:cNvSpPr txBox="1"/>
          <p:nvPr/>
        </p:nvSpPr>
        <p:spPr>
          <a:xfrm>
            <a:off x="5735996" y="5327887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관측빈도</a:t>
            </a:r>
            <a:r>
              <a:rPr lang="en-US" altLang="ko-KR" dirty="0"/>
              <a:t>(</a:t>
            </a:r>
            <a:r>
              <a:rPr lang="ko-KR" altLang="en-US" dirty="0"/>
              <a:t>기대빈도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BC75D-7781-4C09-8AA2-DA4C739E72AD}"/>
              </a:ext>
            </a:extLst>
          </p:cNvPr>
          <p:cNvSpPr txBox="1"/>
          <p:nvPr/>
        </p:nvSpPr>
        <p:spPr>
          <a:xfrm>
            <a:off x="606819" y="3514789"/>
            <a:ext cx="1272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모든</a:t>
            </a:r>
            <a:endParaRPr lang="en-US" altLang="ko-KR" dirty="0"/>
          </a:p>
          <a:p>
            <a:pPr algn="ctr"/>
            <a:r>
              <a:rPr lang="ko-KR" altLang="en-US" dirty="0"/>
              <a:t>기대빈도</a:t>
            </a:r>
            <a:endParaRPr lang="en-US" altLang="ko-KR" dirty="0"/>
          </a:p>
          <a:p>
            <a:pPr algn="ctr"/>
            <a:r>
              <a:rPr lang="ko-KR" altLang="en-US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193932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152</Words>
  <Application>Microsoft Office PowerPoint</Application>
  <PresentationFormat>화면 슬라이드 쇼(4:3)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마루 부리 Beta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9</cp:revision>
  <dcterms:created xsi:type="dcterms:W3CDTF">2006-10-05T04:04:58Z</dcterms:created>
  <dcterms:modified xsi:type="dcterms:W3CDTF">2021-12-14T05:56:18Z</dcterms:modified>
</cp:coreProperties>
</file>