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300163"/>
            <a:ext cx="53244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19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33363"/>
            <a:ext cx="53244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20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14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52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6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2022-01-18T00:58:39Z</dcterms:modified>
</cp:coreProperties>
</file>