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>
            <a:off x="3131389" y="2493034"/>
            <a:ext cx="2743200" cy="1742536"/>
          </a:xfrm>
          <a:custGeom>
            <a:avLst/>
            <a:gdLst>
              <a:gd name="connsiteX0" fmla="*/ 2743200 w 2743200"/>
              <a:gd name="connsiteY0" fmla="*/ 1742536 h 1742536"/>
              <a:gd name="connsiteX1" fmla="*/ 1794294 w 2743200"/>
              <a:gd name="connsiteY1" fmla="*/ 1233577 h 1742536"/>
              <a:gd name="connsiteX2" fmla="*/ 1078302 w 2743200"/>
              <a:gd name="connsiteY2" fmla="*/ 621102 h 1742536"/>
              <a:gd name="connsiteX3" fmla="*/ 0 w 2743200"/>
              <a:gd name="connsiteY3" fmla="*/ 0 h 17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742536">
                <a:moveTo>
                  <a:pt x="2743200" y="1742536"/>
                </a:moveTo>
                <a:cubicBezTo>
                  <a:pt x="2407488" y="1581509"/>
                  <a:pt x="2071777" y="1420483"/>
                  <a:pt x="1794294" y="1233577"/>
                </a:cubicBezTo>
                <a:cubicBezTo>
                  <a:pt x="1516811" y="1046671"/>
                  <a:pt x="1377351" y="826698"/>
                  <a:pt x="1078302" y="621102"/>
                </a:cubicBezTo>
                <a:cubicBezTo>
                  <a:pt x="779253" y="415506"/>
                  <a:pt x="389626" y="207753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3645024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414908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2779" y="1944479"/>
            <a:ext cx="144016" cy="14401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8799" y="3284984"/>
            <a:ext cx="144016" cy="1440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6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/>
                <a:gridCol w="1147309"/>
                <a:gridCol w="1147309"/>
                <a:gridCol w="1147309"/>
                <a:gridCol w="1147309"/>
                <a:gridCol w="1147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 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사랑의 교회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출발하지 않음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171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2021-04-16T06:40:12Z</dcterms:modified>
</cp:coreProperties>
</file>