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58" r:id="rId6"/>
    <p:sldId id="25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F76282E4-2607-4A7B-AC8E-EE80D256273E}"/>
              </a:ext>
            </a:extLst>
          </p:cNvPr>
          <p:cNvGrpSpPr/>
          <p:nvPr/>
        </p:nvGrpSpPr>
        <p:grpSpPr>
          <a:xfrm>
            <a:off x="1259632" y="1124744"/>
            <a:ext cx="4228670" cy="4176464"/>
            <a:chOff x="1655676" y="332656"/>
            <a:chExt cx="5832648" cy="5760640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AFD4DA42-7792-4F7D-82DD-249D32289E72}"/>
                </a:ext>
              </a:extLst>
            </p:cNvPr>
            <p:cNvSpPr/>
            <p:nvPr/>
          </p:nvSpPr>
          <p:spPr>
            <a:xfrm>
              <a:off x="1655676" y="332656"/>
              <a:ext cx="5832648" cy="5760640"/>
            </a:xfrm>
            <a:prstGeom prst="triangle">
              <a:avLst/>
            </a:prstGeom>
            <a:noFill/>
            <a:ln w="762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228670"/>
                        <a:gd name="connsiteY0" fmla="*/ 4176464 h 4176464"/>
                        <a:gd name="connsiteX1" fmla="*/ 2114335 w 4228670"/>
                        <a:gd name="connsiteY1" fmla="*/ 0 h 4176464"/>
                        <a:gd name="connsiteX2" fmla="*/ 4228670 w 4228670"/>
                        <a:gd name="connsiteY2" fmla="*/ 4176464 h 4176464"/>
                        <a:gd name="connsiteX3" fmla="*/ 0 w 4228670"/>
                        <a:gd name="connsiteY3" fmla="*/ 4176464 h 4176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228670" h="4176464" extrusionOk="0">
                          <a:moveTo>
                            <a:pt x="0" y="4176464"/>
                          </a:moveTo>
                          <a:cubicBezTo>
                            <a:pt x="992032" y="2479577"/>
                            <a:pt x="1835524" y="807589"/>
                            <a:pt x="2114335" y="0"/>
                          </a:cubicBezTo>
                          <a:cubicBezTo>
                            <a:pt x="2425386" y="908624"/>
                            <a:pt x="3617883" y="2781888"/>
                            <a:pt x="4228670" y="4176464"/>
                          </a:cubicBezTo>
                          <a:cubicBezTo>
                            <a:pt x="3200773" y="4311064"/>
                            <a:pt x="1932197" y="4019268"/>
                            <a:pt x="0" y="41764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E52AF2F-3459-461C-BDA1-70220CBD9AB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>
              <a:off x="3599892" y="332656"/>
              <a:ext cx="972108" cy="568863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A4267E0-DEA5-48FF-BA33-295AC66BC5CF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4572000" y="332656"/>
              <a:ext cx="972108" cy="576064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343086-D2F5-489F-9E39-1385961BBC0B}"/>
                </a:ext>
              </a:extLst>
            </p:cNvPr>
            <p:cNvCxnSpPr>
              <a:cxnSpLocks/>
              <a:stCxn id="4" idx="1"/>
              <a:endCxn id="4" idx="5"/>
            </p:cNvCxnSpPr>
            <p:nvPr/>
          </p:nvCxnSpPr>
          <p:spPr>
            <a:xfrm>
              <a:off x="3113838" y="3212976"/>
              <a:ext cx="291632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771E8AA-4505-4A71-BCBE-79378D3B24DD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653136"/>
              <a:ext cx="432048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501C24B-3F12-49D5-AE6D-D140CFB5F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1772816"/>
              <a:ext cx="144016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래픽 35" descr="뒤로 윤곽선">
            <a:extLst>
              <a:ext uri="{FF2B5EF4-FFF2-40B4-BE49-F238E27FC236}">
                <a16:creationId xmlns:a16="http://schemas.microsoft.com/office/drawing/2014/main" id="{855F08D9-AB50-4607-BCF0-7998CD949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98096">
            <a:off x="4482940" y="105301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62F256E-4ECE-4423-9568-42AAF5712E37}"/>
              </a:ext>
            </a:extLst>
          </p:cNvPr>
          <p:cNvSpPr txBox="1"/>
          <p:nvPr/>
        </p:nvSpPr>
        <p:spPr>
          <a:xfrm>
            <a:off x="5028335" y="1844824"/>
            <a:ext cx="30267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삼각형이 몇 개</a:t>
            </a:r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들어있을까요</a:t>
            </a:r>
            <a:r>
              <a:rPr lang="en-US" altLang="ko-KR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?</a:t>
            </a:r>
          </a:p>
          <a:p>
            <a:pPr algn="ctr"/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☆전체와 부분☆</a:t>
            </a:r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46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28701"/>
                  </p:ext>
                </p:extLst>
              </p:nvPr>
            </p:nvGraphicFramePr>
            <p:xfrm>
              <a:off x="2776901" y="860774"/>
              <a:ext cx="35901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733">
                      <a:extLst>
                        <a:ext uri="{9D8B030D-6E8A-4147-A177-3AD203B41FA5}">
                          <a16:colId xmlns:a16="http://schemas.microsoft.com/office/drawing/2014/main" val="3592897680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28701"/>
                  </p:ext>
                </p:extLst>
              </p:nvPr>
            </p:nvGraphicFramePr>
            <p:xfrm>
              <a:off x="2776901" y="860774"/>
              <a:ext cx="35901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733">
                      <a:extLst>
                        <a:ext uri="{9D8B030D-6E8A-4147-A177-3AD203B41FA5}">
                          <a16:colId xmlns:a16="http://schemas.microsoft.com/office/drawing/2014/main" val="3592897680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108197" r="-1015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8197" r="-101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208197" r="-1015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8197" r="-101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308197" r="-10153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8197" r="-101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408197" r="-10153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408197" r="-101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8" t="-508197" r="-20050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508197" r="-10153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508197" r="-101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1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31088"/>
                  </p:ext>
                </p:extLst>
              </p:nvPr>
            </p:nvGraphicFramePr>
            <p:xfrm>
              <a:off x="1870665" y="860774"/>
              <a:ext cx="54026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81171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ST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ND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RD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31088"/>
                  </p:ext>
                </p:extLst>
              </p:nvPr>
            </p:nvGraphicFramePr>
            <p:xfrm>
              <a:off x="1870665" y="860774"/>
              <a:ext cx="54026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81171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ST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ND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RD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108197" r="-202765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108197" r="-102765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108197" r="-2765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208197" r="-20276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208197" r="-10276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208197" r="-2765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308197" r="-202765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308197" r="-102765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308197" r="-2765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408197" r="-20276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408197" r="-10276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408197" r="-2765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2" t="-508197" r="-27721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508197" r="-20276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508197" r="-10276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508197" r="-2765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44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/>
                    <a:gridCol w="2568285"/>
                    <a:gridCol w="2568285"/>
                    <a:gridCol w="2568285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00000" r="-199763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00000" r="-100238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00000" b="-104098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03333" r="-199763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03333" r="-100238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03333" b="-95833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98361" r="-199763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98361" r="-100238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98361" b="-8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398361" r="-199763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398361" r="-100238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398361" b="-7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498361" r="-199763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498361" r="-100238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498361" b="-642623"/>
                          </a:stretch>
                        </a:blipFill>
                      </a:tcPr>
                    </a:tc>
                  </a:tr>
                  <a:tr h="12748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74641" r="-199763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74641" r="-100238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74641" b="-87560"/>
                          </a:stretch>
                        </a:blipFill>
                      </a:tcPr>
                    </a:tc>
                  </a:tr>
                  <a:tr h="6831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512500" r="-199763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512500" r="-100238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512500" b="-63393"/>
                          </a:stretch>
                        </a:blipFill>
                      </a:tcPr>
                    </a:tc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124590" b="-163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780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558562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𝑡𝑠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779301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206557" r="-200000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206557" r="-100656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206557" r="-327" b="-109180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11667" r="-200000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11667" r="-100656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11667" r="-327" b="-101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404918" r="-200000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404918" r="-100656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404918" r="-327" b="-89344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504918" r="-200000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504918" r="-100656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504918" r="-327" b="-7934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51429" r="-20000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51429" r="-100656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51429" r="-327" b="-360952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82258" r="-200000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82258" r="-100656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82258" r="-327" b="-205645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478400" r="-109" b="-1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583065" r="-109" b="-48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37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𝑚𝑛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125000" r="-4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125000" r="-3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125000" r="-229592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125000" r="-246154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125000" r="-313" b="-4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225000" r="-4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225000" r="-3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225000" r="-229592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225000" r="-246154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225000" r="-313" b="-3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322400" r="-4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322400" r="-3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322400" r="-229592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322400" r="-246154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322400" r="-313" b="-28320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425806" r="-4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425806" r="-3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425806" r="-229592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425806" r="-246154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425806" r="-313" b="-1854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620952" r="-4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620952" r="-3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620952" r="-229592" b="-1190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644" t="-610484" r="-96" b="-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470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238</Words>
  <Application>Microsoft Office PowerPoint</Application>
  <PresentationFormat>화면 슬라이드 쇼(4:3)</PresentationFormat>
  <Paragraphs>147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마루 부리 Beta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DongHoon</cp:lastModifiedBy>
  <cp:revision>10</cp:revision>
  <dcterms:created xsi:type="dcterms:W3CDTF">2006-10-05T04:04:58Z</dcterms:created>
  <dcterms:modified xsi:type="dcterms:W3CDTF">2021-11-13T01:39:22Z</dcterms:modified>
</cp:coreProperties>
</file>