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2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6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1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5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3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6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8CB2-DFBE-469A-9DF4-3545D58C7D96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74101-6278-448B-89E6-086880DE5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29B6A5-6E2C-4482-AD2F-D02A1A58A122}"/>
              </a:ext>
            </a:extLst>
          </p:cNvPr>
          <p:cNvCxnSpPr/>
          <p:nvPr/>
        </p:nvCxnSpPr>
        <p:spPr>
          <a:xfrm>
            <a:off x="1633491" y="5797858"/>
            <a:ext cx="5983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E807D5-2297-4779-AC19-9B58D98C653C}"/>
              </a:ext>
            </a:extLst>
          </p:cNvPr>
          <p:cNvCxnSpPr>
            <a:cxnSpLocks/>
          </p:cNvCxnSpPr>
          <p:nvPr/>
        </p:nvCxnSpPr>
        <p:spPr>
          <a:xfrm rot="16200000">
            <a:off x="-788633" y="3429000"/>
            <a:ext cx="5983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936EE-0CC4-4732-AD23-BF45C39ED2F2}"/>
                  </a:ext>
                </a:extLst>
              </p:cNvPr>
              <p:cNvSpPr txBox="1"/>
              <p:nvPr/>
            </p:nvSpPr>
            <p:spPr>
              <a:xfrm>
                <a:off x="1739682" y="5797858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936EE-0CC4-4732-AD23-BF45C39ED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82" y="5797858"/>
                <a:ext cx="46519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1DCCC-4FE7-4B58-982A-CFF460ACFA61}"/>
                  </a:ext>
                </a:extLst>
              </p:cNvPr>
              <p:cNvSpPr txBox="1"/>
              <p:nvPr/>
            </p:nvSpPr>
            <p:spPr>
              <a:xfrm>
                <a:off x="7519387" y="5797858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1DCCC-4FE7-4B58-982A-CFF460A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87" y="5797858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2F916-4AEF-4927-8079-88D6FA2EAC17}"/>
                  </a:ext>
                </a:extLst>
              </p:cNvPr>
              <p:cNvSpPr txBox="1"/>
              <p:nvPr/>
            </p:nvSpPr>
            <p:spPr>
              <a:xfrm>
                <a:off x="1739682" y="437224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2F916-4AEF-4927-8079-88D6FA2E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82" y="43722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BB842A-324A-440F-B1AE-108ED72B4099}"/>
              </a:ext>
            </a:extLst>
          </p:cNvPr>
          <p:cNvCxnSpPr/>
          <p:nvPr/>
        </p:nvCxnSpPr>
        <p:spPr>
          <a:xfrm flipV="1">
            <a:off x="2203141" y="2077375"/>
            <a:ext cx="1809566" cy="3720483"/>
          </a:xfrm>
          <a:prstGeom prst="straightConnector1">
            <a:avLst/>
          </a:prstGeom>
          <a:ln w="38100">
            <a:solidFill>
              <a:srgbClr val="C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DECE323-A53F-4F9D-9764-4173597B8063}"/>
              </a:ext>
            </a:extLst>
          </p:cNvPr>
          <p:cNvCxnSpPr>
            <a:cxnSpLocks/>
          </p:cNvCxnSpPr>
          <p:nvPr/>
        </p:nvCxnSpPr>
        <p:spPr>
          <a:xfrm>
            <a:off x="2212632" y="5797858"/>
            <a:ext cx="4010615" cy="0"/>
          </a:xfrm>
          <a:prstGeom prst="straightConnector1">
            <a:avLst/>
          </a:prstGeom>
          <a:ln w="38100">
            <a:solidFill>
              <a:srgbClr val="C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4724B0-D1C2-4E90-BE07-B31E06AE9203}"/>
                  </a:ext>
                </a:extLst>
              </p:cNvPr>
              <p:cNvSpPr txBox="1"/>
              <p:nvPr/>
            </p:nvSpPr>
            <p:spPr>
              <a:xfrm>
                <a:off x="3769134" y="1554156"/>
                <a:ext cx="1712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=(2,3)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4724B0-D1C2-4E90-BE07-B31E06AE9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34" y="1554156"/>
                <a:ext cx="17122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A35D5-E294-4EE1-B848-4C3FBBF53B09}"/>
                  </a:ext>
                </a:extLst>
              </p:cNvPr>
              <p:cNvSpPr txBox="1"/>
              <p:nvPr/>
            </p:nvSpPr>
            <p:spPr>
              <a:xfrm>
                <a:off x="5367115" y="5174942"/>
                <a:ext cx="1704954" cy="58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=(3,0)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A35D5-E294-4EE1-B848-4C3FBBF5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15" y="5174942"/>
                <a:ext cx="1704954" cy="586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7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C0BDDD10-9733-4F83-835E-EFA98158E0E1}"/>
              </a:ext>
            </a:extLst>
          </p:cNvPr>
          <p:cNvSpPr/>
          <p:nvPr/>
        </p:nvSpPr>
        <p:spPr>
          <a:xfrm>
            <a:off x="2136209" y="5431155"/>
            <a:ext cx="500090" cy="6934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29B6A5-6E2C-4482-AD2F-D02A1A58A122}"/>
              </a:ext>
            </a:extLst>
          </p:cNvPr>
          <p:cNvCxnSpPr/>
          <p:nvPr/>
        </p:nvCxnSpPr>
        <p:spPr>
          <a:xfrm>
            <a:off x="1633491" y="5797858"/>
            <a:ext cx="5983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E807D5-2297-4779-AC19-9B58D98C653C}"/>
              </a:ext>
            </a:extLst>
          </p:cNvPr>
          <p:cNvCxnSpPr>
            <a:cxnSpLocks/>
          </p:cNvCxnSpPr>
          <p:nvPr/>
        </p:nvCxnSpPr>
        <p:spPr>
          <a:xfrm rot="16200000">
            <a:off x="-788633" y="3429000"/>
            <a:ext cx="5983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936EE-0CC4-4732-AD23-BF45C39ED2F2}"/>
                  </a:ext>
                </a:extLst>
              </p:cNvPr>
              <p:cNvSpPr txBox="1"/>
              <p:nvPr/>
            </p:nvSpPr>
            <p:spPr>
              <a:xfrm>
                <a:off x="1739682" y="5797858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936EE-0CC4-4732-AD23-BF45C39ED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82" y="5797858"/>
                <a:ext cx="46519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E63BD2F-4F65-4D4E-885E-6913935530E4}"/>
              </a:ext>
            </a:extLst>
          </p:cNvPr>
          <p:cNvCxnSpPr/>
          <p:nvPr/>
        </p:nvCxnSpPr>
        <p:spPr>
          <a:xfrm>
            <a:off x="3986073" y="2077375"/>
            <a:ext cx="0" cy="3720483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1DCCC-4FE7-4B58-982A-CFF460ACFA61}"/>
                  </a:ext>
                </a:extLst>
              </p:cNvPr>
              <p:cNvSpPr txBox="1"/>
              <p:nvPr/>
            </p:nvSpPr>
            <p:spPr>
              <a:xfrm>
                <a:off x="7519387" y="5797858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1DCCC-4FE7-4B58-982A-CFF460A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87" y="5797858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2F916-4AEF-4927-8079-88D6FA2EAC17}"/>
                  </a:ext>
                </a:extLst>
              </p:cNvPr>
              <p:cNvSpPr txBox="1"/>
              <p:nvPr/>
            </p:nvSpPr>
            <p:spPr>
              <a:xfrm>
                <a:off x="1739682" y="437224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2F916-4AEF-4927-8079-88D6FA2E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82" y="43722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BB842A-324A-440F-B1AE-108ED72B4099}"/>
              </a:ext>
            </a:extLst>
          </p:cNvPr>
          <p:cNvCxnSpPr/>
          <p:nvPr/>
        </p:nvCxnSpPr>
        <p:spPr>
          <a:xfrm flipV="1">
            <a:off x="2203141" y="2077375"/>
            <a:ext cx="1809566" cy="3720483"/>
          </a:xfrm>
          <a:prstGeom prst="straightConnector1">
            <a:avLst/>
          </a:prstGeom>
          <a:ln w="38100">
            <a:solidFill>
              <a:srgbClr val="C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DECE323-A53F-4F9D-9764-4173597B8063}"/>
              </a:ext>
            </a:extLst>
          </p:cNvPr>
          <p:cNvCxnSpPr>
            <a:cxnSpLocks/>
          </p:cNvCxnSpPr>
          <p:nvPr/>
        </p:nvCxnSpPr>
        <p:spPr>
          <a:xfrm>
            <a:off x="2212632" y="5797858"/>
            <a:ext cx="4010615" cy="0"/>
          </a:xfrm>
          <a:prstGeom prst="straightConnector1">
            <a:avLst/>
          </a:prstGeom>
          <a:ln w="38100">
            <a:solidFill>
              <a:srgbClr val="C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4724B0-D1C2-4E90-BE07-B31E06AE9203}"/>
                  </a:ext>
                </a:extLst>
              </p:cNvPr>
              <p:cNvSpPr txBox="1"/>
              <p:nvPr/>
            </p:nvSpPr>
            <p:spPr>
              <a:xfrm>
                <a:off x="3769134" y="1554156"/>
                <a:ext cx="1712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=(2,3)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4724B0-D1C2-4E90-BE07-B31E06AE9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34" y="1554156"/>
                <a:ext cx="17122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A35D5-E294-4EE1-B848-4C3FBBF53B09}"/>
                  </a:ext>
                </a:extLst>
              </p:cNvPr>
              <p:cNvSpPr txBox="1"/>
              <p:nvPr/>
            </p:nvSpPr>
            <p:spPr>
              <a:xfrm>
                <a:off x="5367115" y="5174942"/>
                <a:ext cx="1704954" cy="58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=(3,0)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A35D5-E294-4EE1-B848-4C3FBBF5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15" y="5174942"/>
                <a:ext cx="1704954" cy="586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23A6DCB-DE7F-4406-AE91-4D09A5738AFB}"/>
              </a:ext>
            </a:extLst>
          </p:cNvPr>
          <p:cNvSpPr/>
          <p:nvPr/>
        </p:nvSpPr>
        <p:spPr>
          <a:xfrm>
            <a:off x="2200728" y="5574836"/>
            <a:ext cx="1777585" cy="484632"/>
          </a:xfrm>
          <a:prstGeom prst="rightArrow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B0E78-A0DC-4ADF-8510-63D5A4AE97ED}"/>
                  </a:ext>
                </a:extLst>
              </p:cNvPr>
              <p:cNvSpPr txBox="1"/>
              <p:nvPr/>
            </p:nvSpPr>
            <p:spPr>
              <a:xfrm>
                <a:off x="2517448" y="514530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B0E78-A0DC-4ADF-8510-63D5A4AE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48" y="5145300"/>
                <a:ext cx="4789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6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C0BDDD10-9733-4F83-835E-EFA98158E0E1}"/>
              </a:ext>
            </a:extLst>
          </p:cNvPr>
          <p:cNvSpPr/>
          <p:nvPr/>
        </p:nvSpPr>
        <p:spPr>
          <a:xfrm>
            <a:off x="2136209" y="5431155"/>
            <a:ext cx="500090" cy="6934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29B6A5-6E2C-4482-AD2F-D02A1A58A122}"/>
              </a:ext>
            </a:extLst>
          </p:cNvPr>
          <p:cNvCxnSpPr/>
          <p:nvPr/>
        </p:nvCxnSpPr>
        <p:spPr>
          <a:xfrm>
            <a:off x="1633491" y="5797858"/>
            <a:ext cx="5983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E807D5-2297-4779-AC19-9B58D98C653C}"/>
              </a:ext>
            </a:extLst>
          </p:cNvPr>
          <p:cNvCxnSpPr>
            <a:cxnSpLocks/>
          </p:cNvCxnSpPr>
          <p:nvPr/>
        </p:nvCxnSpPr>
        <p:spPr>
          <a:xfrm rot="16200000">
            <a:off x="-788633" y="3429000"/>
            <a:ext cx="5983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936EE-0CC4-4732-AD23-BF45C39ED2F2}"/>
                  </a:ext>
                </a:extLst>
              </p:cNvPr>
              <p:cNvSpPr txBox="1"/>
              <p:nvPr/>
            </p:nvSpPr>
            <p:spPr>
              <a:xfrm>
                <a:off x="1739682" y="5797858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936EE-0CC4-4732-AD23-BF45C39ED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82" y="5797858"/>
                <a:ext cx="46519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E63BD2F-4F65-4D4E-885E-6913935530E4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2946781" y="4231732"/>
            <a:ext cx="3272811" cy="1566125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1DCCC-4FE7-4B58-982A-CFF460ACFA61}"/>
                  </a:ext>
                </a:extLst>
              </p:cNvPr>
              <p:cNvSpPr txBox="1"/>
              <p:nvPr/>
            </p:nvSpPr>
            <p:spPr>
              <a:xfrm>
                <a:off x="7519387" y="5797858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1DCCC-4FE7-4B58-982A-CFF460A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87" y="5797858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2F916-4AEF-4927-8079-88D6FA2EAC17}"/>
                  </a:ext>
                </a:extLst>
              </p:cNvPr>
              <p:cNvSpPr txBox="1"/>
              <p:nvPr/>
            </p:nvSpPr>
            <p:spPr>
              <a:xfrm>
                <a:off x="1739682" y="437224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2F916-4AEF-4927-8079-88D6FA2E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82" y="43722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BB842A-324A-440F-B1AE-108ED72B4099}"/>
              </a:ext>
            </a:extLst>
          </p:cNvPr>
          <p:cNvCxnSpPr/>
          <p:nvPr/>
        </p:nvCxnSpPr>
        <p:spPr>
          <a:xfrm flipV="1">
            <a:off x="2203141" y="2077375"/>
            <a:ext cx="1809566" cy="3720483"/>
          </a:xfrm>
          <a:prstGeom prst="straightConnector1">
            <a:avLst/>
          </a:prstGeom>
          <a:ln w="38100">
            <a:solidFill>
              <a:srgbClr val="C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DECE323-A53F-4F9D-9764-4173597B8063}"/>
              </a:ext>
            </a:extLst>
          </p:cNvPr>
          <p:cNvCxnSpPr>
            <a:cxnSpLocks/>
          </p:cNvCxnSpPr>
          <p:nvPr/>
        </p:nvCxnSpPr>
        <p:spPr>
          <a:xfrm>
            <a:off x="2212632" y="5797858"/>
            <a:ext cx="4010615" cy="0"/>
          </a:xfrm>
          <a:prstGeom prst="straightConnector1">
            <a:avLst/>
          </a:prstGeom>
          <a:ln w="38100">
            <a:solidFill>
              <a:srgbClr val="C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4724B0-D1C2-4E90-BE07-B31E06AE9203}"/>
                  </a:ext>
                </a:extLst>
              </p:cNvPr>
              <p:cNvSpPr txBox="1"/>
              <p:nvPr/>
            </p:nvSpPr>
            <p:spPr>
              <a:xfrm>
                <a:off x="3769134" y="1554156"/>
                <a:ext cx="17122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=(2,3)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4724B0-D1C2-4E90-BE07-B31E06AE9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34" y="1554156"/>
                <a:ext cx="17122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23A6DCB-DE7F-4406-AE91-4D09A5738AFB}"/>
              </a:ext>
            </a:extLst>
          </p:cNvPr>
          <p:cNvSpPr/>
          <p:nvPr/>
        </p:nvSpPr>
        <p:spPr>
          <a:xfrm rot="17694955">
            <a:off x="1683551" y="4795486"/>
            <a:ext cx="1777585" cy="484632"/>
          </a:xfrm>
          <a:prstGeom prst="rightArrow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B0E78-A0DC-4ADF-8510-63D5A4AE97ED}"/>
                  </a:ext>
                </a:extLst>
              </p:cNvPr>
              <p:cNvSpPr txBox="1"/>
              <p:nvPr/>
            </p:nvSpPr>
            <p:spPr>
              <a:xfrm>
                <a:off x="2517448" y="514530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B0E78-A0DC-4ADF-8510-63D5A4AE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48" y="5145300"/>
                <a:ext cx="4789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A35D5-E294-4EE1-B848-4C3FBBF53B09}"/>
                  </a:ext>
                </a:extLst>
              </p:cNvPr>
              <p:cNvSpPr txBox="1"/>
              <p:nvPr/>
            </p:nvSpPr>
            <p:spPr>
              <a:xfrm>
                <a:off x="5912087" y="5088680"/>
                <a:ext cx="1704954" cy="58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=(3,0)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A35D5-E294-4EE1-B848-4C3FBBF5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87" y="5088680"/>
                <a:ext cx="1704954" cy="586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53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35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2019-08-20T11:07:00Z</dcterms:created>
  <dcterms:modified xsi:type="dcterms:W3CDTF">2019-08-20T11:13:32Z</dcterms:modified>
</cp:coreProperties>
</file>